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58" r:id="rId7"/>
    <p:sldId id="259" r:id="rId8"/>
    <p:sldId id="260" r:id="rId9"/>
    <p:sldId id="266" r:id="rId10"/>
    <p:sldId id="267" r:id="rId11"/>
    <p:sldId id="261" r:id="rId12"/>
    <p:sldId id="270" r:id="rId13"/>
    <p:sldId id="269" r:id="rId14"/>
    <p:sldId id="262" r:id="rId15"/>
    <p:sldId id="263" r:id="rId16"/>
    <p:sldId id="265"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54" autoAdjust="0"/>
    <p:restoredTop sz="94660"/>
  </p:normalViewPr>
  <p:slideViewPr>
    <p:cSldViewPr snapToGrid="0">
      <p:cViewPr>
        <p:scale>
          <a:sx n="150" d="100"/>
          <a:sy n="150" d="100"/>
        </p:scale>
        <p:origin x="2148"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ung, Sylvia" userId="ce240507-c6c9-42c0-a788-f648d992145f" providerId="ADAL" clId="{B87BF629-4FE2-440D-BF35-CB9EBF4B03A6}"/>
    <pc:docChg chg="custSel modSld sldOrd">
      <pc:chgData name="Jeung, Sylvia" userId="ce240507-c6c9-42c0-a788-f648d992145f" providerId="ADAL" clId="{B87BF629-4FE2-440D-BF35-CB9EBF4B03A6}" dt="2022-06-22T01:43:16.210" v="303" actId="20577"/>
      <pc:docMkLst>
        <pc:docMk/>
      </pc:docMkLst>
      <pc:sldChg chg="modSp">
        <pc:chgData name="Jeung, Sylvia" userId="ce240507-c6c9-42c0-a788-f648d992145f" providerId="ADAL" clId="{B87BF629-4FE2-440D-BF35-CB9EBF4B03A6}" dt="2022-06-22T01:32:17.331" v="254" actId="20577"/>
        <pc:sldMkLst>
          <pc:docMk/>
          <pc:sldMk cId="591241115" sldId="259"/>
        </pc:sldMkLst>
        <pc:spChg chg="mod">
          <ac:chgData name="Jeung, Sylvia" userId="ce240507-c6c9-42c0-a788-f648d992145f" providerId="ADAL" clId="{B87BF629-4FE2-440D-BF35-CB9EBF4B03A6}" dt="2022-06-22T01:28:19.050" v="206" actId="20577"/>
          <ac:spMkLst>
            <pc:docMk/>
            <pc:sldMk cId="591241115" sldId="259"/>
            <ac:spMk id="2" creationId="{E7BD2466-C520-4AD3-AD51-6E9BEA1475CF}"/>
          </ac:spMkLst>
        </pc:spChg>
        <pc:spChg chg="mod">
          <ac:chgData name="Jeung, Sylvia" userId="ce240507-c6c9-42c0-a788-f648d992145f" providerId="ADAL" clId="{B87BF629-4FE2-440D-BF35-CB9EBF4B03A6}" dt="2022-06-22T01:32:17.331" v="254" actId="20577"/>
          <ac:spMkLst>
            <pc:docMk/>
            <pc:sldMk cId="591241115" sldId="259"/>
            <ac:spMk id="3" creationId="{9B86E1B0-AE29-4E50-9307-39B375D3A57A}"/>
          </ac:spMkLst>
        </pc:spChg>
        <pc:picChg chg="mod">
          <ac:chgData name="Jeung, Sylvia" userId="ce240507-c6c9-42c0-a788-f648d992145f" providerId="ADAL" clId="{B87BF629-4FE2-440D-BF35-CB9EBF4B03A6}" dt="2022-06-22T01:32:12.529" v="253" actId="1076"/>
          <ac:picMkLst>
            <pc:docMk/>
            <pc:sldMk cId="591241115" sldId="259"/>
            <ac:picMk id="4" creationId="{F722692E-6C34-4AA0-89FA-FC4C228A1377}"/>
          </ac:picMkLst>
        </pc:picChg>
      </pc:sldChg>
      <pc:sldChg chg="addSp delSp modSp">
        <pc:chgData name="Jeung, Sylvia" userId="ce240507-c6c9-42c0-a788-f648d992145f" providerId="ADAL" clId="{B87BF629-4FE2-440D-BF35-CB9EBF4B03A6}" dt="2022-06-22T01:31:52.546" v="250" actId="115"/>
        <pc:sldMkLst>
          <pc:docMk/>
          <pc:sldMk cId="2718759411" sldId="260"/>
        </pc:sldMkLst>
        <pc:spChg chg="mod">
          <ac:chgData name="Jeung, Sylvia" userId="ce240507-c6c9-42c0-a788-f648d992145f" providerId="ADAL" clId="{B87BF629-4FE2-440D-BF35-CB9EBF4B03A6}" dt="2022-06-22T01:30:18.433" v="212" actId="14100"/>
          <ac:spMkLst>
            <pc:docMk/>
            <pc:sldMk cId="2718759411" sldId="260"/>
            <ac:spMk id="2" creationId="{E518CD5B-64DF-47F7-8277-2F153714F7CD}"/>
          </ac:spMkLst>
        </pc:spChg>
        <pc:spChg chg="mod">
          <ac:chgData name="Jeung, Sylvia" userId="ce240507-c6c9-42c0-a788-f648d992145f" providerId="ADAL" clId="{B87BF629-4FE2-440D-BF35-CB9EBF4B03A6}" dt="2022-06-22T01:31:52.546" v="250" actId="115"/>
          <ac:spMkLst>
            <pc:docMk/>
            <pc:sldMk cId="2718759411" sldId="260"/>
            <ac:spMk id="3" creationId="{5A30A73D-ACF6-45B1-8A58-00E632F3801B}"/>
          </ac:spMkLst>
        </pc:spChg>
        <pc:spChg chg="add del mod">
          <ac:chgData name="Jeung, Sylvia" userId="ce240507-c6c9-42c0-a788-f648d992145f" providerId="ADAL" clId="{B87BF629-4FE2-440D-BF35-CB9EBF4B03A6}" dt="2022-06-22T01:24:52.474" v="51" actId="478"/>
          <ac:spMkLst>
            <pc:docMk/>
            <pc:sldMk cId="2718759411" sldId="260"/>
            <ac:spMk id="4" creationId="{2A509EAD-3B3B-4563-AE0D-F78FB465ADFB}"/>
          </ac:spMkLst>
        </pc:spChg>
        <pc:picChg chg="mod">
          <ac:chgData name="Jeung, Sylvia" userId="ce240507-c6c9-42c0-a788-f648d992145f" providerId="ADAL" clId="{B87BF629-4FE2-440D-BF35-CB9EBF4B03A6}" dt="2022-06-22T01:25:23.354" v="112" actId="1036"/>
          <ac:picMkLst>
            <pc:docMk/>
            <pc:sldMk cId="2718759411" sldId="260"/>
            <ac:picMk id="3074" creationId="{54E14EFA-135A-46E5-8C0B-8F492F258F41}"/>
          </ac:picMkLst>
        </pc:picChg>
      </pc:sldChg>
      <pc:sldChg chg="ord">
        <pc:chgData name="Jeung, Sylvia" userId="ce240507-c6c9-42c0-a788-f648d992145f" providerId="ADAL" clId="{B87BF629-4FE2-440D-BF35-CB9EBF4B03A6}" dt="2022-06-22T01:33:49.669" v="256"/>
        <pc:sldMkLst>
          <pc:docMk/>
          <pc:sldMk cId="1609761156" sldId="265"/>
        </pc:sldMkLst>
      </pc:sldChg>
      <pc:sldChg chg="addSp modSp">
        <pc:chgData name="Jeung, Sylvia" userId="ce240507-c6c9-42c0-a788-f648d992145f" providerId="ADAL" clId="{B87BF629-4FE2-440D-BF35-CB9EBF4B03A6}" dt="2022-06-22T01:43:16.210" v="303" actId="20577"/>
        <pc:sldMkLst>
          <pc:docMk/>
          <pc:sldMk cId="2353505541" sldId="266"/>
        </pc:sldMkLst>
        <pc:spChg chg="mod">
          <ac:chgData name="Jeung, Sylvia" userId="ce240507-c6c9-42c0-a788-f648d992145f" providerId="ADAL" clId="{B87BF629-4FE2-440D-BF35-CB9EBF4B03A6}" dt="2022-06-22T01:40:54.250" v="261" actId="404"/>
          <ac:spMkLst>
            <pc:docMk/>
            <pc:sldMk cId="2353505541" sldId="266"/>
            <ac:spMk id="2" creationId="{1EA2739A-4575-437E-8781-593F230B5048}"/>
          </ac:spMkLst>
        </pc:spChg>
        <pc:spChg chg="mod">
          <ac:chgData name="Jeung, Sylvia" userId="ce240507-c6c9-42c0-a788-f648d992145f" providerId="ADAL" clId="{B87BF629-4FE2-440D-BF35-CB9EBF4B03A6}" dt="2022-06-22T01:42:21.378" v="301" actId="115"/>
          <ac:spMkLst>
            <pc:docMk/>
            <pc:sldMk cId="2353505541" sldId="266"/>
            <ac:spMk id="3" creationId="{4FBD7774-4D8C-4E0E-8994-A3140EFA7EF0}"/>
          </ac:spMkLst>
        </pc:spChg>
        <pc:spChg chg="mod">
          <ac:chgData name="Jeung, Sylvia" userId="ce240507-c6c9-42c0-a788-f648d992145f" providerId="ADAL" clId="{B87BF629-4FE2-440D-BF35-CB9EBF4B03A6}" dt="2022-06-22T01:43:16.210" v="303" actId="20577"/>
          <ac:spMkLst>
            <pc:docMk/>
            <pc:sldMk cId="2353505541" sldId="266"/>
            <ac:spMk id="5" creationId="{CDB7850A-0FBA-4852-932B-64BADD1F2E46}"/>
          </ac:spMkLst>
        </pc:spChg>
        <pc:spChg chg="add mod">
          <ac:chgData name="Jeung, Sylvia" userId="ce240507-c6c9-42c0-a788-f648d992145f" providerId="ADAL" clId="{B87BF629-4FE2-440D-BF35-CB9EBF4B03A6}" dt="2022-06-22T01:41:34.593" v="266" actId="1076"/>
          <ac:spMkLst>
            <pc:docMk/>
            <pc:sldMk cId="2353505541" sldId="266"/>
            <ac:spMk id="6" creationId="{A6A26AEB-5BCB-4595-B08B-1B0327EFB324}"/>
          </ac:spMkLst>
        </pc:spChg>
      </pc:sldChg>
    </pc:docChg>
  </pc:docChgLst>
  <pc:docChgLst>
    <pc:chgData name="Jeung, Sylvia" userId="ce240507-c6c9-42c0-a788-f648d992145f" providerId="ADAL" clId="{B67917C8-27AF-40C4-9C97-371DCA3CEA85}"/>
    <pc:docChg chg="undo redo custSel addSld delSld modSld sldOrd">
      <pc:chgData name="Jeung, Sylvia" userId="ce240507-c6c9-42c0-a788-f648d992145f" providerId="ADAL" clId="{B67917C8-27AF-40C4-9C97-371DCA3CEA85}" dt="2022-06-29T03:08:33.837" v="3049" actId="1035"/>
      <pc:docMkLst>
        <pc:docMk/>
      </pc:docMkLst>
      <pc:sldChg chg="modSp">
        <pc:chgData name="Jeung, Sylvia" userId="ce240507-c6c9-42c0-a788-f648d992145f" providerId="ADAL" clId="{B67917C8-27AF-40C4-9C97-371DCA3CEA85}" dt="2022-06-28T23:34:19.766" v="1113" actId="14100"/>
        <pc:sldMkLst>
          <pc:docMk/>
          <pc:sldMk cId="684220946" sldId="256"/>
        </pc:sldMkLst>
        <pc:spChg chg="mod">
          <ac:chgData name="Jeung, Sylvia" userId="ce240507-c6c9-42c0-a788-f648d992145f" providerId="ADAL" clId="{B67917C8-27AF-40C4-9C97-371DCA3CEA85}" dt="2022-06-28T23:34:19.766" v="1113" actId="14100"/>
          <ac:spMkLst>
            <pc:docMk/>
            <pc:sldMk cId="684220946" sldId="256"/>
            <ac:spMk id="2" creationId="{827086A5-40EC-426A-A446-1A0B6392973D}"/>
          </ac:spMkLst>
        </pc:spChg>
        <pc:spChg chg="mod">
          <ac:chgData name="Jeung, Sylvia" userId="ce240507-c6c9-42c0-a788-f648d992145f" providerId="ADAL" clId="{B67917C8-27AF-40C4-9C97-371DCA3CEA85}" dt="2022-06-28T23:33:32.359" v="1089" actId="20577"/>
          <ac:spMkLst>
            <pc:docMk/>
            <pc:sldMk cId="684220946" sldId="256"/>
            <ac:spMk id="3" creationId="{0800BD8E-5C6F-4824-B315-E9B07166C81F}"/>
          </ac:spMkLst>
        </pc:spChg>
      </pc:sldChg>
      <pc:sldChg chg="addSp delSp modSp del addAnim delAnim modAnim">
        <pc:chgData name="Jeung, Sylvia" userId="ce240507-c6c9-42c0-a788-f648d992145f" providerId="ADAL" clId="{B67917C8-27AF-40C4-9C97-371DCA3CEA85}" dt="2022-06-29T03:07:04.853" v="3036" actId="2696"/>
        <pc:sldMkLst>
          <pc:docMk/>
          <pc:sldMk cId="630823797" sldId="257"/>
        </pc:sldMkLst>
        <pc:spChg chg="del mod">
          <ac:chgData name="Jeung, Sylvia" userId="ce240507-c6c9-42c0-a788-f648d992145f" providerId="ADAL" clId="{B67917C8-27AF-40C4-9C97-371DCA3CEA85}" dt="2022-06-28T23:53:14.805" v="1330" actId="478"/>
          <ac:spMkLst>
            <pc:docMk/>
            <pc:sldMk cId="630823797" sldId="257"/>
            <ac:spMk id="2" creationId="{8F22E394-A63D-44BB-900D-F634E6F27639}"/>
          </ac:spMkLst>
        </pc:spChg>
        <pc:spChg chg="add del">
          <ac:chgData name="Jeung, Sylvia" userId="ce240507-c6c9-42c0-a788-f648d992145f" providerId="ADAL" clId="{B67917C8-27AF-40C4-9C97-371DCA3CEA85}" dt="2022-06-28T23:52:37.070" v="1325"/>
          <ac:spMkLst>
            <pc:docMk/>
            <pc:sldMk cId="630823797" sldId="257"/>
            <ac:spMk id="3" creationId="{6371FD32-544C-4E4D-BA07-E3C13C847CCE}"/>
          </ac:spMkLst>
        </pc:spChg>
        <pc:spChg chg="del mod">
          <ac:chgData name="Jeung, Sylvia" userId="ce240507-c6c9-42c0-a788-f648d992145f" providerId="ADAL" clId="{B67917C8-27AF-40C4-9C97-371DCA3CEA85}" dt="2022-06-28T23:53:31.494" v="1333" actId="478"/>
          <ac:spMkLst>
            <pc:docMk/>
            <pc:sldMk cId="630823797" sldId="257"/>
            <ac:spMk id="5" creationId="{128904E8-2025-40A3-B8DD-17AA89EC2FC4}"/>
          </ac:spMkLst>
        </pc:spChg>
        <pc:spChg chg="add del mod">
          <ac:chgData name="Jeung, Sylvia" userId="ce240507-c6c9-42c0-a788-f648d992145f" providerId="ADAL" clId="{B67917C8-27AF-40C4-9C97-371DCA3CEA85}" dt="2022-06-29T03:03:16.797" v="3029" actId="478"/>
          <ac:spMkLst>
            <pc:docMk/>
            <pc:sldMk cId="630823797" sldId="257"/>
            <ac:spMk id="6" creationId="{8DB4C1C0-4EBD-419B-9AC9-8D160AD14E19}"/>
          </ac:spMkLst>
        </pc:spChg>
        <pc:spChg chg="add del mod">
          <ac:chgData name="Jeung, Sylvia" userId="ce240507-c6c9-42c0-a788-f648d992145f" providerId="ADAL" clId="{B67917C8-27AF-40C4-9C97-371DCA3CEA85}" dt="2022-06-28T23:56:16.229" v="1400" actId="20577"/>
          <ac:spMkLst>
            <pc:docMk/>
            <pc:sldMk cId="630823797" sldId="257"/>
            <ac:spMk id="7" creationId="{F021AA69-C829-428A-9213-36449464E192}"/>
          </ac:spMkLst>
        </pc:spChg>
        <pc:spChg chg="add del mod">
          <ac:chgData name="Jeung, Sylvia" userId="ce240507-c6c9-42c0-a788-f648d992145f" providerId="ADAL" clId="{B67917C8-27AF-40C4-9C97-371DCA3CEA85}" dt="2022-06-29T03:02:26.167" v="3024" actId="478"/>
          <ac:spMkLst>
            <pc:docMk/>
            <pc:sldMk cId="630823797" sldId="257"/>
            <ac:spMk id="9" creationId="{39E089C9-5629-4664-97A6-D38AF8612454}"/>
          </ac:spMkLst>
        </pc:spChg>
        <pc:spChg chg="add mod">
          <ac:chgData name="Jeung, Sylvia" userId="ce240507-c6c9-42c0-a788-f648d992145f" providerId="ADAL" clId="{B67917C8-27AF-40C4-9C97-371DCA3CEA85}" dt="2022-06-29T03:05:14.877" v="3035" actId="478"/>
          <ac:spMkLst>
            <pc:docMk/>
            <pc:sldMk cId="630823797" sldId="257"/>
            <ac:spMk id="11" creationId="{CED9016B-CD70-4D06-BFB0-26A9C0381950}"/>
          </ac:spMkLst>
        </pc:spChg>
        <pc:picChg chg="add del mod ord">
          <ac:chgData name="Jeung, Sylvia" userId="ce240507-c6c9-42c0-a788-f648d992145f" providerId="ADAL" clId="{B67917C8-27AF-40C4-9C97-371DCA3CEA85}" dt="2022-06-29T03:05:14.877" v="3035" actId="478"/>
          <ac:picMkLst>
            <pc:docMk/>
            <pc:sldMk cId="630823797" sldId="257"/>
            <ac:picMk id="4" creationId="{E4EFDAD7-5B59-469E-B8AC-9A40EBFC76E2}"/>
          </ac:picMkLst>
        </pc:picChg>
      </pc:sldChg>
      <pc:sldChg chg="addSp delSp modSp">
        <pc:chgData name="Jeung, Sylvia" userId="ce240507-c6c9-42c0-a788-f648d992145f" providerId="ADAL" clId="{B67917C8-27AF-40C4-9C97-371DCA3CEA85}" dt="2022-06-29T02:59:33.293" v="3022" actId="20577"/>
        <pc:sldMkLst>
          <pc:docMk/>
          <pc:sldMk cId="1324878167" sldId="258"/>
        </pc:sldMkLst>
        <pc:spChg chg="del mod">
          <ac:chgData name="Jeung, Sylvia" userId="ce240507-c6c9-42c0-a788-f648d992145f" providerId="ADAL" clId="{B67917C8-27AF-40C4-9C97-371DCA3CEA85}" dt="2022-06-29T00:16:06.882" v="1706" actId="478"/>
          <ac:spMkLst>
            <pc:docMk/>
            <pc:sldMk cId="1324878167" sldId="258"/>
            <ac:spMk id="2" creationId="{BC4FA3CA-A96D-48FF-B714-16063FDD3870}"/>
          </ac:spMkLst>
        </pc:spChg>
        <pc:spChg chg="mod">
          <ac:chgData name="Jeung, Sylvia" userId="ce240507-c6c9-42c0-a788-f648d992145f" providerId="ADAL" clId="{B67917C8-27AF-40C4-9C97-371DCA3CEA85}" dt="2022-06-29T00:25:08.789" v="2003" actId="1035"/>
          <ac:spMkLst>
            <pc:docMk/>
            <pc:sldMk cId="1324878167" sldId="258"/>
            <ac:spMk id="3" creationId="{DE06BCEE-208C-4772-8EF7-3EA7B9C751F5}"/>
          </ac:spMkLst>
        </pc:spChg>
        <pc:spChg chg="del mod">
          <ac:chgData name="Jeung, Sylvia" userId="ce240507-c6c9-42c0-a788-f648d992145f" providerId="ADAL" clId="{B67917C8-27AF-40C4-9C97-371DCA3CEA85}" dt="2022-06-29T00:20:43.498" v="1874" actId="478"/>
          <ac:spMkLst>
            <pc:docMk/>
            <pc:sldMk cId="1324878167" sldId="258"/>
            <ac:spMk id="4" creationId="{79FC21D5-E8D9-4DF1-ACBA-C15BDE8610D0}"/>
          </ac:spMkLst>
        </pc:spChg>
        <pc:spChg chg="del mod">
          <ac:chgData name="Jeung, Sylvia" userId="ce240507-c6c9-42c0-a788-f648d992145f" providerId="ADAL" clId="{B67917C8-27AF-40C4-9C97-371DCA3CEA85}" dt="2022-06-29T00:22:22.770" v="1932" actId="478"/>
          <ac:spMkLst>
            <pc:docMk/>
            <pc:sldMk cId="1324878167" sldId="258"/>
            <ac:spMk id="5" creationId="{F67EC423-EBE1-42C5-85FA-F8794339102A}"/>
          </ac:spMkLst>
        </pc:spChg>
        <pc:spChg chg="add mod">
          <ac:chgData name="Jeung, Sylvia" userId="ce240507-c6c9-42c0-a788-f648d992145f" providerId="ADAL" clId="{B67917C8-27AF-40C4-9C97-371DCA3CEA85}" dt="2022-06-29T02:59:33.293" v="3022" actId="20577"/>
          <ac:spMkLst>
            <pc:docMk/>
            <pc:sldMk cId="1324878167" sldId="258"/>
            <ac:spMk id="6" creationId="{BDA1A5F4-C208-48A2-8228-4C430F07C5B4}"/>
          </ac:spMkLst>
        </pc:spChg>
        <pc:spChg chg="add mod">
          <ac:chgData name="Jeung, Sylvia" userId="ce240507-c6c9-42c0-a788-f648d992145f" providerId="ADAL" clId="{B67917C8-27AF-40C4-9C97-371DCA3CEA85}" dt="2022-06-29T00:16:17.531" v="1708" actId="6549"/>
          <ac:spMkLst>
            <pc:docMk/>
            <pc:sldMk cId="1324878167" sldId="258"/>
            <ac:spMk id="7" creationId="{B0E76220-6597-4C98-AACB-7260B89A26D2}"/>
          </ac:spMkLst>
        </pc:spChg>
      </pc:sldChg>
      <pc:sldChg chg="addSp delSp modSp">
        <pc:chgData name="Jeung, Sylvia" userId="ce240507-c6c9-42c0-a788-f648d992145f" providerId="ADAL" clId="{B67917C8-27AF-40C4-9C97-371DCA3CEA85}" dt="2022-06-29T02:47:02.183" v="2988" actId="115"/>
        <pc:sldMkLst>
          <pc:docMk/>
          <pc:sldMk cId="591241115" sldId="259"/>
        </pc:sldMkLst>
        <pc:spChg chg="del mod">
          <ac:chgData name="Jeung, Sylvia" userId="ce240507-c6c9-42c0-a788-f648d992145f" providerId="ADAL" clId="{B67917C8-27AF-40C4-9C97-371DCA3CEA85}" dt="2022-06-29T00:04:53.478" v="1516" actId="478"/>
          <ac:spMkLst>
            <pc:docMk/>
            <pc:sldMk cId="591241115" sldId="259"/>
            <ac:spMk id="2" creationId="{E7BD2466-C520-4AD3-AD51-6E9BEA1475CF}"/>
          </ac:spMkLst>
        </pc:spChg>
        <pc:spChg chg="mod">
          <ac:chgData name="Jeung, Sylvia" userId="ce240507-c6c9-42c0-a788-f648d992145f" providerId="ADAL" clId="{B67917C8-27AF-40C4-9C97-371DCA3CEA85}" dt="2022-06-29T00:06:17.853" v="1519" actId="20577"/>
          <ac:spMkLst>
            <pc:docMk/>
            <pc:sldMk cId="591241115" sldId="259"/>
            <ac:spMk id="3" creationId="{9B86E1B0-AE29-4E50-9307-39B375D3A57A}"/>
          </ac:spMkLst>
        </pc:spChg>
        <pc:spChg chg="add mod">
          <ac:chgData name="Jeung, Sylvia" userId="ce240507-c6c9-42c0-a788-f648d992145f" providerId="ADAL" clId="{B67917C8-27AF-40C4-9C97-371DCA3CEA85}" dt="2022-06-29T00:04:16.707" v="1514" actId="14100"/>
          <ac:spMkLst>
            <pc:docMk/>
            <pc:sldMk cId="591241115" sldId="259"/>
            <ac:spMk id="5" creationId="{DB525306-A438-48B6-8907-541030CDAACD}"/>
          </ac:spMkLst>
        </pc:spChg>
        <pc:spChg chg="add mod">
          <ac:chgData name="Jeung, Sylvia" userId="ce240507-c6c9-42c0-a788-f648d992145f" providerId="ADAL" clId="{B67917C8-27AF-40C4-9C97-371DCA3CEA85}" dt="2022-06-29T02:47:02.183" v="2988" actId="115"/>
          <ac:spMkLst>
            <pc:docMk/>
            <pc:sldMk cId="591241115" sldId="259"/>
            <ac:spMk id="6" creationId="{DF969003-7994-4395-8003-3E014ADEC5B6}"/>
          </ac:spMkLst>
        </pc:spChg>
      </pc:sldChg>
      <pc:sldChg chg="addSp delSp modSp">
        <pc:chgData name="Jeung, Sylvia" userId="ce240507-c6c9-42c0-a788-f648d992145f" providerId="ADAL" clId="{B67917C8-27AF-40C4-9C97-371DCA3CEA85}" dt="2022-06-29T02:54:07.133" v="3017" actId="20577"/>
        <pc:sldMkLst>
          <pc:docMk/>
          <pc:sldMk cId="2718759411" sldId="260"/>
        </pc:sldMkLst>
        <pc:spChg chg="del">
          <ac:chgData name="Jeung, Sylvia" userId="ce240507-c6c9-42c0-a788-f648d992145f" providerId="ADAL" clId="{B67917C8-27AF-40C4-9C97-371DCA3CEA85}" dt="2022-06-29T00:01:04.396" v="1470" actId="478"/>
          <ac:spMkLst>
            <pc:docMk/>
            <pc:sldMk cId="2718759411" sldId="260"/>
            <ac:spMk id="2" creationId="{E518CD5B-64DF-47F7-8277-2F153714F7CD}"/>
          </ac:spMkLst>
        </pc:spChg>
        <pc:spChg chg="mod">
          <ac:chgData name="Jeung, Sylvia" userId="ce240507-c6c9-42c0-a788-f648d992145f" providerId="ADAL" clId="{B67917C8-27AF-40C4-9C97-371DCA3CEA85}" dt="2022-06-29T00:02:37.884" v="1502" actId="14100"/>
          <ac:spMkLst>
            <pc:docMk/>
            <pc:sldMk cId="2718759411" sldId="260"/>
            <ac:spMk id="3" creationId="{5A30A73D-ACF6-45B1-8A58-00E632F3801B}"/>
          </ac:spMkLst>
        </pc:spChg>
        <pc:spChg chg="add del mod">
          <ac:chgData name="Jeung, Sylvia" userId="ce240507-c6c9-42c0-a788-f648d992145f" providerId="ADAL" clId="{B67917C8-27AF-40C4-9C97-371DCA3CEA85}" dt="2022-06-29T00:01:09.598" v="1473" actId="478"/>
          <ac:spMkLst>
            <pc:docMk/>
            <pc:sldMk cId="2718759411" sldId="260"/>
            <ac:spMk id="5" creationId="{F3D0D579-6337-476F-933C-4723FF79595C}"/>
          </ac:spMkLst>
        </pc:spChg>
        <pc:spChg chg="add mod">
          <ac:chgData name="Jeung, Sylvia" userId="ce240507-c6c9-42c0-a788-f648d992145f" providerId="ADAL" clId="{B67917C8-27AF-40C4-9C97-371DCA3CEA85}" dt="2022-06-29T02:54:07.133" v="3017" actId="20577"/>
          <ac:spMkLst>
            <pc:docMk/>
            <pc:sldMk cId="2718759411" sldId="260"/>
            <ac:spMk id="7" creationId="{AFCB868B-614F-4413-A5FC-C453519D09D7}"/>
          </ac:spMkLst>
        </pc:spChg>
        <pc:spChg chg="add mod">
          <ac:chgData name="Jeung, Sylvia" userId="ce240507-c6c9-42c0-a788-f648d992145f" providerId="ADAL" clId="{B67917C8-27AF-40C4-9C97-371DCA3CEA85}" dt="2022-06-29T00:03:16.580" v="1507" actId="14100"/>
          <ac:spMkLst>
            <pc:docMk/>
            <pc:sldMk cId="2718759411" sldId="260"/>
            <ac:spMk id="8" creationId="{61C6AA70-BCA6-47F8-B596-57E5234EDEC3}"/>
          </ac:spMkLst>
        </pc:spChg>
      </pc:sldChg>
      <pc:sldChg chg="addSp delSp modSp">
        <pc:chgData name="Jeung, Sylvia" userId="ce240507-c6c9-42c0-a788-f648d992145f" providerId="ADAL" clId="{B67917C8-27AF-40C4-9C97-371DCA3CEA85}" dt="2022-06-29T02:49:51.477" v="3004" actId="20577"/>
        <pc:sldMkLst>
          <pc:docMk/>
          <pc:sldMk cId="603883" sldId="261"/>
        </pc:sldMkLst>
        <pc:spChg chg="del mod">
          <ac:chgData name="Jeung, Sylvia" userId="ce240507-c6c9-42c0-a788-f648d992145f" providerId="ADAL" clId="{B67917C8-27AF-40C4-9C97-371DCA3CEA85}" dt="2022-06-28T23:48:49.701" v="1262" actId="478"/>
          <ac:spMkLst>
            <pc:docMk/>
            <pc:sldMk cId="603883" sldId="261"/>
            <ac:spMk id="2" creationId="{0CA8EA93-C73B-40B7-AA05-5F9728E22E7A}"/>
          </ac:spMkLst>
        </pc:spChg>
        <pc:spChg chg="mod ord">
          <ac:chgData name="Jeung, Sylvia" userId="ce240507-c6c9-42c0-a788-f648d992145f" providerId="ADAL" clId="{B67917C8-27AF-40C4-9C97-371DCA3CEA85}" dt="2022-06-29T02:28:38.296" v="2912" actId="20577"/>
          <ac:spMkLst>
            <pc:docMk/>
            <pc:sldMk cId="603883" sldId="261"/>
            <ac:spMk id="3" creationId="{0EBDA80A-FA59-49B8-BE96-8D308451FCDF}"/>
          </ac:spMkLst>
        </pc:spChg>
        <pc:spChg chg="add mod topLvl">
          <ac:chgData name="Jeung, Sylvia" userId="ce240507-c6c9-42c0-a788-f648d992145f" providerId="ADAL" clId="{B67917C8-27AF-40C4-9C97-371DCA3CEA85}" dt="2022-06-29T02:17:52.235" v="2693" actId="1035"/>
          <ac:spMkLst>
            <pc:docMk/>
            <pc:sldMk cId="603883" sldId="261"/>
            <ac:spMk id="7" creationId="{9C139C2D-C5C6-461E-86E0-E94FDA46BA27}"/>
          </ac:spMkLst>
        </pc:spChg>
        <pc:spChg chg="add del mod">
          <ac:chgData name="Jeung, Sylvia" userId="ce240507-c6c9-42c0-a788-f648d992145f" providerId="ADAL" clId="{B67917C8-27AF-40C4-9C97-371DCA3CEA85}" dt="2022-06-29T02:49:51.477" v="3004" actId="20577"/>
          <ac:spMkLst>
            <pc:docMk/>
            <pc:sldMk cId="603883" sldId="261"/>
            <ac:spMk id="8" creationId="{71EBC135-1107-46F4-9152-37EEEF4F7D60}"/>
          </ac:spMkLst>
        </pc:spChg>
        <pc:spChg chg="add del mod">
          <ac:chgData name="Jeung, Sylvia" userId="ce240507-c6c9-42c0-a788-f648d992145f" providerId="ADAL" clId="{B67917C8-27AF-40C4-9C97-371DCA3CEA85}" dt="2022-06-29T02:16:24.989" v="2652"/>
          <ac:spMkLst>
            <pc:docMk/>
            <pc:sldMk cId="603883" sldId="261"/>
            <ac:spMk id="12" creationId="{6ECA0C4E-C20B-4F95-AEC4-A252634A0307}"/>
          </ac:spMkLst>
        </pc:spChg>
        <pc:spChg chg="add">
          <ac:chgData name="Jeung, Sylvia" userId="ce240507-c6c9-42c0-a788-f648d992145f" providerId="ADAL" clId="{B67917C8-27AF-40C4-9C97-371DCA3CEA85}" dt="2022-06-29T02:17:04.200" v="2657"/>
          <ac:spMkLst>
            <pc:docMk/>
            <pc:sldMk cId="603883" sldId="261"/>
            <ac:spMk id="14" creationId="{EC87329B-E607-4EC4-AAEF-1C477A6EC754}"/>
          </ac:spMkLst>
        </pc:spChg>
        <pc:spChg chg="add mod">
          <ac:chgData name="Jeung, Sylvia" userId="ce240507-c6c9-42c0-a788-f648d992145f" providerId="ADAL" clId="{B67917C8-27AF-40C4-9C97-371DCA3CEA85}" dt="2022-06-29T02:18:27.358" v="2735" actId="14100"/>
          <ac:spMkLst>
            <pc:docMk/>
            <pc:sldMk cId="603883" sldId="261"/>
            <ac:spMk id="16" creationId="{F593C1ED-AA8A-4B91-9167-6E3CF6A9E963}"/>
          </ac:spMkLst>
        </pc:spChg>
        <pc:grpChg chg="add del mod">
          <ac:chgData name="Jeung, Sylvia" userId="ce240507-c6c9-42c0-a788-f648d992145f" providerId="ADAL" clId="{B67917C8-27AF-40C4-9C97-371DCA3CEA85}" dt="2022-06-29T01:57:17.837" v="2549" actId="478"/>
          <ac:grpSpMkLst>
            <pc:docMk/>
            <pc:sldMk cId="603883" sldId="261"/>
            <ac:grpSpMk id="5" creationId="{D76695F4-AEEE-4C3A-9447-6DEE1FB66FAF}"/>
          </ac:grpSpMkLst>
        </pc:grpChg>
        <pc:picChg chg="del mod">
          <ac:chgData name="Jeung, Sylvia" userId="ce240507-c6c9-42c0-a788-f648d992145f" providerId="ADAL" clId="{B67917C8-27AF-40C4-9C97-371DCA3CEA85}" dt="2022-06-29T01:57:17.837" v="2549" actId="478"/>
          <ac:picMkLst>
            <pc:docMk/>
            <pc:sldMk cId="603883" sldId="261"/>
            <ac:picMk id="4" creationId="{8BE97529-B01D-46FA-9320-4F43A5A6B390}"/>
          </ac:picMkLst>
        </pc:picChg>
        <pc:picChg chg="add mod">
          <ac:chgData name="Jeung, Sylvia" userId="ce240507-c6c9-42c0-a788-f648d992145f" providerId="ADAL" clId="{B67917C8-27AF-40C4-9C97-371DCA3CEA85}" dt="2022-06-29T02:17:52.235" v="2693" actId="1035"/>
          <ac:picMkLst>
            <pc:docMk/>
            <pc:sldMk cId="603883" sldId="261"/>
            <ac:picMk id="6" creationId="{EEFE1899-1B07-4349-B17C-703746BEC8E4}"/>
          </ac:picMkLst>
        </pc:picChg>
        <pc:picChg chg="add del mod">
          <ac:chgData name="Jeung, Sylvia" userId="ce240507-c6c9-42c0-a788-f648d992145f" providerId="ADAL" clId="{B67917C8-27AF-40C4-9C97-371DCA3CEA85}" dt="2022-06-29T02:16:24.989" v="2652"/>
          <ac:picMkLst>
            <pc:docMk/>
            <pc:sldMk cId="603883" sldId="261"/>
            <ac:picMk id="9" creationId="{6BAB568E-27BA-49F5-82E7-E109DDD51528}"/>
          </ac:picMkLst>
        </pc:picChg>
        <pc:picChg chg="add mod">
          <ac:chgData name="Jeung, Sylvia" userId="ce240507-c6c9-42c0-a788-f648d992145f" providerId="ADAL" clId="{B67917C8-27AF-40C4-9C97-371DCA3CEA85}" dt="2022-06-29T02:18:16.750" v="2734" actId="14100"/>
          <ac:picMkLst>
            <pc:docMk/>
            <pc:sldMk cId="603883" sldId="261"/>
            <ac:picMk id="15" creationId="{E23502A9-CE9B-41E8-90D5-9F685CF463CC}"/>
          </ac:picMkLst>
        </pc:picChg>
        <pc:picChg chg="add del mod topLvl">
          <ac:chgData name="Jeung, Sylvia" userId="ce240507-c6c9-42c0-a788-f648d992145f" providerId="ADAL" clId="{B67917C8-27AF-40C4-9C97-371DCA3CEA85}" dt="2022-06-29T01:57:17.837" v="2549" actId="478"/>
          <ac:picMkLst>
            <pc:docMk/>
            <pc:sldMk cId="603883" sldId="261"/>
            <ac:picMk id="1026" creationId="{9CDF734E-B76F-4986-835E-F1D3265066ED}"/>
          </ac:picMkLst>
        </pc:picChg>
        <pc:picChg chg="del mod">
          <ac:chgData name="Jeung, Sylvia" userId="ce240507-c6c9-42c0-a788-f648d992145f" providerId="ADAL" clId="{B67917C8-27AF-40C4-9C97-371DCA3CEA85}" dt="2022-06-28T23:19:07.409" v="799" actId="478"/>
          <ac:picMkLst>
            <pc:docMk/>
            <pc:sldMk cId="603883" sldId="261"/>
            <ac:picMk id="1028" creationId="{5D7FE8FD-9C1A-4FD1-8713-9D782E26E81D}"/>
          </ac:picMkLst>
        </pc:picChg>
        <pc:picChg chg="add del mod">
          <ac:chgData name="Jeung, Sylvia" userId="ce240507-c6c9-42c0-a788-f648d992145f" providerId="ADAL" clId="{B67917C8-27AF-40C4-9C97-371DCA3CEA85}" dt="2022-06-29T02:09:08.243" v="2610" actId="478"/>
          <ac:picMkLst>
            <pc:docMk/>
            <pc:sldMk cId="603883" sldId="261"/>
            <ac:picMk id="1030" creationId="{FB948BE1-4765-47D0-BEF5-A9CA263F288F}"/>
          </ac:picMkLst>
        </pc:picChg>
      </pc:sldChg>
      <pc:sldChg chg="addSp delSp modSp ord">
        <pc:chgData name="Jeung, Sylvia" userId="ce240507-c6c9-42c0-a788-f648d992145f" providerId="ADAL" clId="{B67917C8-27AF-40C4-9C97-371DCA3CEA85}" dt="2022-06-29T02:50:24.704" v="3006" actId="115"/>
        <pc:sldMkLst>
          <pc:docMk/>
          <pc:sldMk cId="4255936369" sldId="262"/>
        </pc:sldMkLst>
        <pc:spChg chg="del mod">
          <ac:chgData name="Jeung, Sylvia" userId="ce240507-c6c9-42c0-a788-f648d992145f" providerId="ADAL" clId="{B67917C8-27AF-40C4-9C97-371DCA3CEA85}" dt="2022-06-28T23:51:02.621" v="1305" actId="478"/>
          <ac:spMkLst>
            <pc:docMk/>
            <pc:sldMk cId="4255936369" sldId="262"/>
            <ac:spMk id="2" creationId="{E518CD5B-64DF-47F7-8277-2F153714F7CD}"/>
          </ac:spMkLst>
        </pc:spChg>
        <pc:spChg chg="mod">
          <ac:chgData name="Jeung, Sylvia" userId="ce240507-c6c9-42c0-a788-f648d992145f" providerId="ADAL" clId="{B67917C8-27AF-40C4-9C97-371DCA3CEA85}" dt="2022-06-29T01:39:32.157" v="2465" actId="20577"/>
          <ac:spMkLst>
            <pc:docMk/>
            <pc:sldMk cId="4255936369" sldId="262"/>
            <ac:spMk id="3" creationId="{5A30A73D-ACF6-45B1-8A58-00E632F3801B}"/>
          </ac:spMkLst>
        </pc:spChg>
        <pc:spChg chg="add del mod">
          <ac:chgData name="Jeung, Sylvia" userId="ce240507-c6c9-42c0-a788-f648d992145f" providerId="ADAL" clId="{B67917C8-27AF-40C4-9C97-371DCA3CEA85}" dt="2022-06-29T01:38:30.377" v="2433" actId="478"/>
          <ac:spMkLst>
            <pc:docMk/>
            <pc:sldMk cId="4255936369" sldId="262"/>
            <ac:spMk id="6" creationId="{30BCEA5E-2D67-462D-BE14-A116D3A4EF3A}"/>
          </ac:spMkLst>
        </pc:spChg>
        <pc:spChg chg="add mod">
          <ac:chgData name="Jeung, Sylvia" userId="ce240507-c6c9-42c0-a788-f648d992145f" providerId="ADAL" clId="{B67917C8-27AF-40C4-9C97-371DCA3CEA85}" dt="2022-06-29T01:38:50.679" v="2434" actId="1076"/>
          <ac:spMkLst>
            <pc:docMk/>
            <pc:sldMk cId="4255936369" sldId="262"/>
            <ac:spMk id="7" creationId="{8EE2AFEB-AE24-4089-B32E-A4158E234B74}"/>
          </ac:spMkLst>
        </pc:spChg>
        <pc:spChg chg="add mod">
          <ac:chgData name="Jeung, Sylvia" userId="ce240507-c6c9-42c0-a788-f648d992145f" providerId="ADAL" clId="{B67917C8-27AF-40C4-9C97-371DCA3CEA85}" dt="2022-06-29T02:50:24.704" v="3006" actId="115"/>
          <ac:spMkLst>
            <pc:docMk/>
            <pc:sldMk cId="4255936369" sldId="262"/>
            <ac:spMk id="8" creationId="{C6CE858C-F752-4734-BA71-0B286B4E567B}"/>
          </ac:spMkLst>
        </pc:spChg>
        <pc:picChg chg="del mod">
          <ac:chgData name="Jeung, Sylvia" userId="ce240507-c6c9-42c0-a788-f648d992145f" providerId="ADAL" clId="{B67917C8-27AF-40C4-9C97-371DCA3CEA85}" dt="2022-06-29T01:38:25.111" v="2432" actId="478"/>
          <ac:picMkLst>
            <pc:docMk/>
            <pc:sldMk cId="4255936369" sldId="262"/>
            <ac:picMk id="4" creationId="{8949D690-91C9-4AF6-AE91-6158F0EF1FC8}"/>
          </ac:picMkLst>
        </pc:picChg>
        <pc:picChg chg="mod">
          <ac:chgData name="Jeung, Sylvia" userId="ce240507-c6c9-42c0-a788-f648d992145f" providerId="ADAL" clId="{B67917C8-27AF-40C4-9C97-371DCA3CEA85}" dt="2022-06-29T01:38:50.679" v="2434" actId="1076"/>
          <ac:picMkLst>
            <pc:docMk/>
            <pc:sldMk cId="4255936369" sldId="262"/>
            <ac:picMk id="5" creationId="{B3CF8FE2-5517-49CF-B0EC-D0D614091868}"/>
          </ac:picMkLst>
        </pc:picChg>
      </pc:sldChg>
      <pc:sldChg chg="addSp delSp modSp">
        <pc:chgData name="Jeung, Sylvia" userId="ce240507-c6c9-42c0-a788-f648d992145f" providerId="ADAL" clId="{B67917C8-27AF-40C4-9C97-371DCA3CEA85}" dt="2022-06-29T02:59:09.557" v="3021" actId="20577"/>
        <pc:sldMkLst>
          <pc:docMk/>
          <pc:sldMk cId="1084576313" sldId="263"/>
        </pc:sldMkLst>
        <pc:spChg chg="del mod">
          <ac:chgData name="Jeung, Sylvia" userId="ce240507-c6c9-42c0-a788-f648d992145f" providerId="ADAL" clId="{B67917C8-27AF-40C4-9C97-371DCA3CEA85}" dt="2022-06-29T00:26:33.818" v="2006" actId="478"/>
          <ac:spMkLst>
            <pc:docMk/>
            <pc:sldMk cId="1084576313" sldId="263"/>
            <ac:spMk id="2" creationId="{D2BB6A55-5F98-4D4F-B969-B2C81F2DA231}"/>
          </ac:spMkLst>
        </pc:spChg>
        <pc:spChg chg="mod">
          <ac:chgData name="Jeung, Sylvia" userId="ce240507-c6c9-42c0-a788-f648d992145f" providerId="ADAL" clId="{B67917C8-27AF-40C4-9C97-371DCA3CEA85}" dt="2022-06-29T02:59:09.557" v="3021" actId="20577"/>
          <ac:spMkLst>
            <pc:docMk/>
            <pc:sldMk cId="1084576313" sldId="263"/>
            <ac:spMk id="3" creationId="{6643CFA0-2DAE-46CA-9DC9-5F7934DCE3FC}"/>
          </ac:spMkLst>
        </pc:spChg>
        <pc:spChg chg="add mod">
          <ac:chgData name="Jeung, Sylvia" userId="ce240507-c6c9-42c0-a788-f648d992145f" providerId="ADAL" clId="{B67917C8-27AF-40C4-9C97-371DCA3CEA85}" dt="2022-06-29T00:27:18.249" v="2030" actId="20577"/>
          <ac:spMkLst>
            <pc:docMk/>
            <pc:sldMk cId="1084576313" sldId="263"/>
            <ac:spMk id="4" creationId="{E810B909-EDAC-426F-8168-16A7FD491121}"/>
          </ac:spMkLst>
        </pc:spChg>
      </pc:sldChg>
      <pc:sldChg chg="modSp">
        <pc:chgData name="Jeung, Sylvia" userId="ce240507-c6c9-42c0-a788-f648d992145f" providerId="ADAL" clId="{B67917C8-27AF-40C4-9C97-371DCA3CEA85}" dt="2022-06-29T00:30:55.379" v="2113" actId="122"/>
        <pc:sldMkLst>
          <pc:docMk/>
          <pc:sldMk cId="530101538" sldId="264"/>
        </pc:sldMkLst>
        <pc:spChg chg="mod">
          <ac:chgData name="Jeung, Sylvia" userId="ce240507-c6c9-42c0-a788-f648d992145f" providerId="ADAL" clId="{B67917C8-27AF-40C4-9C97-371DCA3CEA85}" dt="2022-06-29T00:30:55.379" v="2113" actId="122"/>
          <ac:spMkLst>
            <pc:docMk/>
            <pc:sldMk cId="530101538" sldId="264"/>
            <ac:spMk id="2" creationId="{AE4B80EF-61E8-4C8C-B340-D32C4D90BF4E}"/>
          </ac:spMkLst>
        </pc:spChg>
        <pc:spChg chg="mod">
          <ac:chgData name="Jeung, Sylvia" userId="ce240507-c6c9-42c0-a788-f648d992145f" providerId="ADAL" clId="{B67917C8-27AF-40C4-9C97-371DCA3CEA85}" dt="2022-06-28T18:30:29.237" v="333" actId="20577"/>
          <ac:spMkLst>
            <pc:docMk/>
            <pc:sldMk cId="530101538" sldId="264"/>
            <ac:spMk id="3" creationId="{B8F3584D-A28C-43D3-878C-6DD969DB558A}"/>
          </ac:spMkLst>
        </pc:spChg>
      </pc:sldChg>
      <pc:sldChg chg="addSp delSp modSp">
        <pc:chgData name="Jeung, Sylvia" userId="ce240507-c6c9-42c0-a788-f648d992145f" providerId="ADAL" clId="{B67917C8-27AF-40C4-9C97-371DCA3CEA85}" dt="2022-06-29T02:35:22.937" v="2985" actId="1038"/>
        <pc:sldMkLst>
          <pc:docMk/>
          <pc:sldMk cId="1609761156" sldId="265"/>
        </pc:sldMkLst>
        <pc:spChg chg="del mod">
          <ac:chgData name="Jeung, Sylvia" userId="ce240507-c6c9-42c0-a788-f648d992145f" providerId="ADAL" clId="{B67917C8-27AF-40C4-9C97-371DCA3CEA85}" dt="2022-06-29T00:27:55.642" v="2033" actId="478"/>
          <ac:spMkLst>
            <pc:docMk/>
            <pc:sldMk cId="1609761156" sldId="265"/>
            <ac:spMk id="2" creationId="{DE78BD64-3CA4-4444-978D-30F572F372F8}"/>
          </ac:spMkLst>
        </pc:spChg>
        <pc:spChg chg="mod">
          <ac:chgData name="Jeung, Sylvia" userId="ce240507-c6c9-42c0-a788-f648d992145f" providerId="ADAL" clId="{B67917C8-27AF-40C4-9C97-371DCA3CEA85}" dt="2022-06-29T00:30:23.499" v="2112" actId="1035"/>
          <ac:spMkLst>
            <pc:docMk/>
            <pc:sldMk cId="1609761156" sldId="265"/>
            <ac:spMk id="8" creationId="{99950127-4A25-4DF5-9CFB-D75CC0F623AB}"/>
          </ac:spMkLst>
        </pc:spChg>
        <pc:spChg chg="mod">
          <ac:chgData name="Jeung, Sylvia" userId="ce240507-c6c9-42c0-a788-f648d992145f" providerId="ADAL" clId="{B67917C8-27AF-40C4-9C97-371DCA3CEA85}" dt="2022-06-29T02:35:22.937" v="2985" actId="1038"/>
          <ac:spMkLst>
            <pc:docMk/>
            <pc:sldMk cId="1609761156" sldId="265"/>
            <ac:spMk id="10" creationId="{EE5A7C56-5E24-4A85-96F2-23AE55F953A0}"/>
          </ac:spMkLst>
        </pc:spChg>
        <pc:spChg chg="add mod">
          <ac:chgData name="Jeung, Sylvia" userId="ce240507-c6c9-42c0-a788-f648d992145f" providerId="ADAL" clId="{B67917C8-27AF-40C4-9C97-371DCA3CEA85}" dt="2022-06-29T00:32:17.959" v="2134" actId="27636"/>
          <ac:spMkLst>
            <pc:docMk/>
            <pc:sldMk cId="1609761156" sldId="265"/>
            <ac:spMk id="11" creationId="{DF35DF6C-BD64-4D5F-B16C-19515E5A1318}"/>
          </ac:spMkLst>
        </pc:spChg>
        <pc:picChg chg="mod">
          <ac:chgData name="Jeung, Sylvia" userId="ce240507-c6c9-42c0-a788-f648d992145f" providerId="ADAL" clId="{B67917C8-27AF-40C4-9C97-371DCA3CEA85}" dt="2022-06-29T00:30:23.499" v="2112" actId="1035"/>
          <ac:picMkLst>
            <pc:docMk/>
            <pc:sldMk cId="1609761156" sldId="265"/>
            <ac:picMk id="4" creationId="{BF88429B-2A3B-4B0E-9AEC-8E46827C3C8A}"/>
          </ac:picMkLst>
        </pc:picChg>
        <pc:picChg chg="mod">
          <ac:chgData name="Jeung, Sylvia" userId="ce240507-c6c9-42c0-a788-f648d992145f" providerId="ADAL" clId="{B67917C8-27AF-40C4-9C97-371DCA3CEA85}" dt="2022-06-29T02:35:22.937" v="2985" actId="1038"/>
          <ac:picMkLst>
            <pc:docMk/>
            <pc:sldMk cId="1609761156" sldId="265"/>
            <ac:picMk id="7" creationId="{709FC55F-14A0-480C-A857-4E352E30D953}"/>
          </ac:picMkLst>
        </pc:picChg>
        <pc:picChg chg="mod">
          <ac:chgData name="Jeung, Sylvia" userId="ce240507-c6c9-42c0-a788-f648d992145f" providerId="ADAL" clId="{B67917C8-27AF-40C4-9C97-371DCA3CEA85}" dt="2022-06-29T00:30:23.499" v="2112" actId="1035"/>
          <ac:picMkLst>
            <pc:docMk/>
            <pc:sldMk cId="1609761156" sldId="265"/>
            <ac:picMk id="9" creationId="{47BE11C4-F1A0-4B55-AF7E-5017A6DBB4DF}"/>
          </ac:picMkLst>
        </pc:picChg>
        <pc:picChg chg="mod">
          <ac:chgData name="Jeung, Sylvia" userId="ce240507-c6c9-42c0-a788-f648d992145f" providerId="ADAL" clId="{B67917C8-27AF-40C4-9C97-371DCA3CEA85}" dt="2022-06-29T02:35:22.937" v="2985" actId="1038"/>
          <ac:picMkLst>
            <pc:docMk/>
            <pc:sldMk cId="1609761156" sldId="265"/>
            <ac:picMk id="2050" creationId="{5F79CC9C-C994-4C57-8D8F-8EAB3D962660}"/>
          </ac:picMkLst>
        </pc:picChg>
      </pc:sldChg>
      <pc:sldChg chg="addSp delSp modSp">
        <pc:chgData name="Jeung, Sylvia" userId="ce240507-c6c9-42c0-a788-f648d992145f" providerId="ADAL" clId="{B67917C8-27AF-40C4-9C97-371DCA3CEA85}" dt="2022-06-29T02:54:43.864" v="3019" actId="12"/>
        <pc:sldMkLst>
          <pc:docMk/>
          <pc:sldMk cId="2353505541" sldId="266"/>
        </pc:sldMkLst>
        <pc:spChg chg="mod">
          <ac:chgData name="Jeung, Sylvia" userId="ce240507-c6c9-42c0-a788-f648d992145f" providerId="ADAL" clId="{B67917C8-27AF-40C4-9C97-371DCA3CEA85}" dt="2022-06-29T02:54:14.657" v="3018" actId="20577"/>
          <ac:spMkLst>
            <pc:docMk/>
            <pc:sldMk cId="2353505541" sldId="266"/>
            <ac:spMk id="2" creationId="{1EA2739A-4575-437E-8781-593F230B5048}"/>
          </ac:spMkLst>
        </pc:spChg>
        <pc:spChg chg="mod">
          <ac:chgData name="Jeung, Sylvia" userId="ce240507-c6c9-42c0-a788-f648d992145f" providerId="ADAL" clId="{B67917C8-27AF-40C4-9C97-371DCA3CEA85}" dt="2022-06-28T23:42:39.806" v="1234" actId="1036"/>
          <ac:spMkLst>
            <pc:docMk/>
            <pc:sldMk cId="2353505541" sldId="266"/>
            <ac:spMk id="3" creationId="{4FBD7774-4D8C-4E0E-8994-A3140EFA7EF0}"/>
          </ac:spMkLst>
        </pc:spChg>
        <pc:spChg chg="mod">
          <ac:chgData name="Jeung, Sylvia" userId="ce240507-c6c9-42c0-a788-f648d992145f" providerId="ADAL" clId="{B67917C8-27AF-40C4-9C97-371DCA3CEA85}" dt="2022-06-29T02:54:43.864" v="3019" actId="12"/>
          <ac:spMkLst>
            <pc:docMk/>
            <pc:sldMk cId="2353505541" sldId="266"/>
            <ac:spMk id="5" creationId="{CDB7850A-0FBA-4852-932B-64BADD1F2E46}"/>
          </ac:spMkLst>
        </pc:spChg>
        <pc:spChg chg="del mod">
          <ac:chgData name="Jeung, Sylvia" userId="ce240507-c6c9-42c0-a788-f648d992145f" providerId="ADAL" clId="{B67917C8-27AF-40C4-9C97-371DCA3CEA85}" dt="2022-06-28T23:44:39.814" v="1247" actId="478"/>
          <ac:spMkLst>
            <pc:docMk/>
            <pc:sldMk cId="2353505541" sldId="266"/>
            <ac:spMk id="6" creationId="{A6A26AEB-5BCB-4595-B08B-1B0327EFB324}"/>
          </ac:spMkLst>
        </pc:spChg>
        <pc:spChg chg="add mod">
          <ac:chgData name="Jeung, Sylvia" userId="ce240507-c6c9-42c0-a788-f648d992145f" providerId="ADAL" clId="{B67917C8-27AF-40C4-9C97-371DCA3CEA85}" dt="2022-06-28T23:41:20.973" v="1205" actId="14100"/>
          <ac:spMkLst>
            <pc:docMk/>
            <pc:sldMk cId="2353505541" sldId="266"/>
            <ac:spMk id="8" creationId="{D9A9CDF9-18D9-4D6B-9F67-5F71AF3BA00B}"/>
          </ac:spMkLst>
        </pc:spChg>
        <pc:spChg chg="add mod">
          <ac:chgData name="Jeung, Sylvia" userId="ce240507-c6c9-42c0-a788-f648d992145f" providerId="ADAL" clId="{B67917C8-27AF-40C4-9C97-371DCA3CEA85}" dt="2022-06-28T23:40:54.151" v="1200" actId="14100"/>
          <ac:spMkLst>
            <pc:docMk/>
            <pc:sldMk cId="2353505541" sldId="266"/>
            <ac:spMk id="9" creationId="{99B8A35C-1B11-4827-A9BA-503686B1C256}"/>
          </ac:spMkLst>
        </pc:spChg>
        <pc:picChg chg="mod">
          <ac:chgData name="Jeung, Sylvia" userId="ce240507-c6c9-42c0-a788-f648d992145f" providerId="ADAL" clId="{B67917C8-27AF-40C4-9C97-371DCA3CEA85}" dt="2022-06-28T18:41:45.100" v="509" actId="1076"/>
          <ac:picMkLst>
            <pc:docMk/>
            <pc:sldMk cId="2353505541" sldId="266"/>
            <ac:picMk id="1028" creationId="{A12F897A-40E5-4212-B0F3-554C141C7F43}"/>
          </ac:picMkLst>
        </pc:picChg>
      </pc:sldChg>
      <pc:sldChg chg="addSp delSp modSp add">
        <pc:chgData name="Jeung, Sylvia" userId="ce240507-c6c9-42c0-a788-f648d992145f" providerId="ADAL" clId="{B67917C8-27AF-40C4-9C97-371DCA3CEA85}" dt="2022-06-29T02:55:01.148" v="3020" actId="12"/>
        <pc:sldMkLst>
          <pc:docMk/>
          <pc:sldMk cId="3410750792" sldId="267"/>
        </pc:sldMkLst>
        <pc:spChg chg="del mod">
          <ac:chgData name="Jeung, Sylvia" userId="ce240507-c6c9-42c0-a788-f648d992145f" providerId="ADAL" clId="{B67917C8-27AF-40C4-9C97-371DCA3CEA85}" dt="2022-06-28T23:57:30.220" v="1404" actId="478"/>
          <ac:spMkLst>
            <pc:docMk/>
            <pc:sldMk cId="3410750792" sldId="267"/>
            <ac:spMk id="2" creationId="{1EA2739A-4575-437E-8781-593F230B5048}"/>
          </ac:spMkLst>
        </pc:spChg>
        <pc:spChg chg="mod">
          <ac:chgData name="Jeung, Sylvia" userId="ce240507-c6c9-42c0-a788-f648d992145f" providerId="ADAL" clId="{B67917C8-27AF-40C4-9C97-371DCA3CEA85}" dt="2022-06-28T23:59:13.580" v="1465" actId="14100"/>
          <ac:spMkLst>
            <pc:docMk/>
            <pc:sldMk cId="3410750792" sldId="267"/>
            <ac:spMk id="3" creationId="{4FBD7774-4D8C-4E0E-8994-A3140EFA7EF0}"/>
          </ac:spMkLst>
        </pc:spChg>
        <pc:spChg chg="add del mod">
          <ac:chgData name="Jeung, Sylvia" userId="ce240507-c6c9-42c0-a788-f648d992145f" providerId="ADAL" clId="{B67917C8-27AF-40C4-9C97-371DCA3CEA85}" dt="2022-06-28T18:50:15.299" v="664" actId="478"/>
          <ac:spMkLst>
            <pc:docMk/>
            <pc:sldMk cId="3410750792" sldId="267"/>
            <ac:spMk id="4" creationId="{0F1403E7-0A58-4C26-A025-3F705B0A6BFD}"/>
          </ac:spMkLst>
        </pc:spChg>
        <pc:spChg chg="del mod">
          <ac:chgData name="Jeung, Sylvia" userId="ce240507-c6c9-42c0-a788-f648d992145f" providerId="ADAL" clId="{B67917C8-27AF-40C4-9C97-371DCA3CEA85}" dt="2022-06-28T23:23:58.456" v="808" actId="478"/>
          <ac:spMkLst>
            <pc:docMk/>
            <pc:sldMk cId="3410750792" sldId="267"/>
            <ac:spMk id="5" creationId="{CDB7850A-0FBA-4852-932B-64BADD1F2E46}"/>
          </ac:spMkLst>
        </pc:spChg>
        <pc:spChg chg="del">
          <ac:chgData name="Jeung, Sylvia" userId="ce240507-c6c9-42c0-a788-f648d992145f" providerId="ADAL" clId="{B67917C8-27AF-40C4-9C97-371DCA3CEA85}" dt="2022-06-28T23:57:57.956" v="1405" actId="478"/>
          <ac:spMkLst>
            <pc:docMk/>
            <pc:sldMk cId="3410750792" sldId="267"/>
            <ac:spMk id="6" creationId="{A6A26AEB-5BCB-4595-B08B-1B0327EFB324}"/>
          </ac:spMkLst>
        </pc:spChg>
        <pc:spChg chg="add mod">
          <ac:chgData name="Jeung, Sylvia" userId="ce240507-c6c9-42c0-a788-f648d992145f" providerId="ADAL" clId="{B67917C8-27AF-40C4-9C97-371DCA3CEA85}" dt="2022-06-29T02:55:01.148" v="3020" actId="12"/>
          <ac:spMkLst>
            <pc:docMk/>
            <pc:sldMk cId="3410750792" sldId="267"/>
            <ac:spMk id="9" creationId="{9F55C4F9-0D5E-4224-A4A2-11CD578DC722}"/>
          </ac:spMkLst>
        </pc:spChg>
        <pc:spChg chg="add del mod topLvl">
          <ac:chgData name="Jeung, Sylvia" userId="ce240507-c6c9-42c0-a788-f648d992145f" providerId="ADAL" clId="{B67917C8-27AF-40C4-9C97-371DCA3CEA85}" dt="2022-06-29T01:23:37.127" v="2200" actId="14100"/>
          <ac:spMkLst>
            <pc:docMk/>
            <pc:sldMk cId="3410750792" sldId="267"/>
            <ac:spMk id="10" creationId="{1F0888F5-FFA6-49D9-B336-11317B421164}"/>
          </ac:spMkLst>
        </pc:spChg>
        <pc:spChg chg="add mod">
          <ac:chgData name="Jeung, Sylvia" userId="ce240507-c6c9-42c0-a788-f648d992145f" providerId="ADAL" clId="{B67917C8-27AF-40C4-9C97-371DCA3CEA85}" dt="2022-06-29T02:48:12.239" v="2999" actId="115"/>
          <ac:spMkLst>
            <pc:docMk/>
            <pc:sldMk cId="3410750792" sldId="267"/>
            <ac:spMk id="12" creationId="{ECD081E7-F2D3-4B96-88FE-186BAFEAEE9E}"/>
          </ac:spMkLst>
        </pc:spChg>
        <pc:grpChg chg="add del mod">
          <ac:chgData name="Jeung, Sylvia" userId="ce240507-c6c9-42c0-a788-f648d992145f" providerId="ADAL" clId="{B67917C8-27AF-40C4-9C97-371DCA3CEA85}" dt="2022-06-29T01:19:27.889" v="2141" actId="165"/>
          <ac:grpSpMkLst>
            <pc:docMk/>
            <pc:sldMk cId="3410750792" sldId="267"/>
            <ac:grpSpMk id="7" creationId="{AC33B597-C0DD-42AF-9EE0-580561D3D3D7}"/>
          </ac:grpSpMkLst>
        </pc:grpChg>
        <pc:picChg chg="add mod ord">
          <ac:chgData name="Jeung, Sylvia" userId="ce240507-c6c9-42c0-a788-f648d992145f" providerId="ADAL" clId="{B67917C8-27AF-40C4-9C97-371DCA3CEA85}" dt="2022-06-29T01:23:57.057" v="2202" actId="167"/>
          <ac:picMkLst>
            <pc:docMk/>
            <pc:sldMk cId="3410750792" sldId="267"/>
            <ac:picMk id="8" creationId="{8A40BD33-AFC0-4CA5-9006-D3AB19A36AF2}"/>
          </ac:picMkLst>
        </pc:picChg>
        <pc:picChg chg="add del mod topLvl">
          <ac:chgData name="Jeung, Sylvia" userId="ce240507-c6c9-42c0-a788-f648d992145f" providerId="ADAL" clId="{B67917C8-27AF-40C4-9C97-371DCA3CEA85}" dt="2022-06-29T01:20:35.937" v="2148" actId="478"/>
          <ac:picMkLst>
            <pc:docMk/>
            <pc:sldMk cId="3410750792" sldId="267"/>
            <ac:picMk id="1026" creationId="{CBE105EC-C7D5-4E5D-A999-BF09CC34DC1C}"/>
          </ac:picMkLst>
        </pc:picChg>
        <pc:picChg chg="del">
          <ac:chgData name="Jeung, Sylvia" userId="ce240507-c6c9-42c0-a788-f648d992145f" providerId="ADAL" clId="{B67917C8-27AF-40C4-9C97-371DCA3CEA85}" dt="2022-06-28T18:38:31.180" v="473" actId="478"/>
          <ac:picMkLst>
            <pc:docMk/>
            <pc:sldMk cId="3410750792" sldId="267"/>
            <ac:picMk id="1028" creationId="{A12F897A-40E5-4212-B0F3-554C141C7F43}"/>
          </ac:picMkLst>
        </pc:picChg>
        <pc:picChg chg="add del mod">
          <ac:chgData name="Jeung, Sylvia" userId="ce240507-c6c9-42c0-a788-f648d992145f" providerId="ADAL" clId="{B67917C8-27AF-40C4-9C97-371DCA3CEA85}" dt="2022-06-29T01:23:02.197" v="2188" actId="478"/>
          <ac:picMkLst>
            <pc:docMk/>
            <pc:sldMk cId="3410750792" sldId="267"/>
            <ac:picMk id="2050" creationId="{7BAE816B-2895-4EF1-B74A-23D8B36F2A04}"/>
          </ac:picMkLst>
        </pc:picChg>
      </pc:sldChg>
      <pc:sldChg chg="modSp add">
        <pc:chgData name="Jeung, Sylvia" userId="ce240507-c6c9-42c0-a788-f648d992145f" providerId="ADAL" clId="{B67917C8-27AF-40C4-9C97-371DCA3CEA85}" dt="2022-06-29T02:51:50.657" v="3016" actId="20577"/>
        <pc:sldMkLst>
          <pc:docMk/>
          <pc:sldMk cId="1778799678" sldId="268"/>
        </pc:sldMkLst>
        <pc:spChg chg="mod">
          <ac:chgData name="Jeung, Sylvia" userId="ce240507-c6c9-42c0-a788-f648d992145f" providerId="ADAL" clId="{B67917C8-27AF-40C4-9C97-371DCA3CEA85}" dt="2022-06-28T23:29:08.367" v="896" actId="20577"/>
          <ac:spMkLst>
            <pc:docMk/>
            <pc:sldMk cId="1778799678" sldId="268"/>
            <ac:spMk id="2" creationId="{A62F932B-35DC-47DE-98E3-D5F9DD42D5D9}"/>
          </ac:spMkLst>
        </pc:spChg>
        <pc:spChg chg="mod">
          <ac:chgData name="Jeung, Sylvia" userId="ce240507-c6c9-42c0-a788-f648d992145f" providerId="ADAL" clId="{B67917C8-27AF-40C4-9C97-371DCA3CEA85}" dt="2022-06-29T02:51:50.657" v="3016" actId="20577"/>
          <ac:spMkLst>
            <pc:docMk/>
            <pc:sldMk cId="1778799678" sldId="268"/>
            <ac:spMk id="3" creationId="{84AFE718-3E6E-45E2-941C-4892CBFAF081}"/>
          </ac:spMkLst>
        </pc:spChg>
      </pc:sldChg>
      <pc:sldChg chg="addSp delSp modSp add">
        <pc:chgData name="Jeung, Sylvia" userId="ce240507-c6c9-42c0-a788-f648d992145f" providerId="ADAL" clId="{B67917C8-27AF-40C4-9C97-371DCA3CEA85}" dt="2022-06-29T02:50:16.599" v="3005" actId="115"/>
        <pc:sldMkLst>
          <pc:docMk/>
          <pc:sldMk cId="1150591274" sldId="269"/>
        </pc:sldMkLst>
        <pc:spChg chg="mod">
          <ac:chgData name="Jeung, Sylvia" userId="ce240507-c6c9-42c0-a788-f648d992145f" providerId="ADAL" clId="{B67917C8-27AF-40C4-9C97-371DCA3CEA85}" dt="2022-06-29T01:37:37.197" v="2425" actId="6549"/>
          <ac:spMkLst>
            <pc:docMk/>
            <pc:sldMk cId="1150591274" sldId="269"/>
            <ac:spMk id="3" creationId="{5A30A73D-ACF6-45B1-8A58-00E632F3801B}"/>
          </ac:spMkLst>
        </pc:spChg>
        <pc:spChg chg="del mod">
          <ac:chgData name="Jeung, Sylvia" userId="ce240507-c6c9-42c0-a788-f648d992145f" providerId="ADAL" clId="{B67917C8-27AF-40C4-9C97-371DCA3CEA85}" dt="2022-06-29T01:36:52.612" v="2392" actId="478"/>
          <ac:spMkLst>
            <pc:docMk/>
            <pc:sldMk cId="1150591274" sldId="269"/>
            <ac:spMk id="6" creationId="{30BCEA5E-2D67-462D-BE14-A116D3A4EF3A}"/>
          </ac:spMkLst>
        </pc:spChg>
        <pc:spChg chg="mod topLvl">
          <ac:chgData name="Jeung, Sylvia" userId="ce240507-c6c9-42c0-a788-f648d992145f" providerId="ADAL" clId="{B67917C8-27AF-40C4-9C97-371DCA3CEA85}" dt="2022-06-29T01:37:25.119" v="2424" actId="14100"/>
          <ac:spMkLst>
            <pc:docMk/>
            <pc:sldMk cId="1150591274" sldId="269"/>
            <ac:spMk id="7" creationId="{8EE2AFEB-AE24-4089-B32E-A4158E234B74}"/>
          </ac:spMkLst>
        </pc:spChg>
        <pc:spChg chg="mod">
          <ac:chgData name="Jeung, Sylvia" userId="ce240507-c6c9-42c0-a788-f648d992145f" providerId="ADAL" clId="{B67917C8-27AF-40C4-9C97-371DCA3CEA85}" dt="2022-06-29T02:50:16.599" v="3005" actId="115"/>
          <ac:spMkLst>
            <pc:docMk/>
            <pc:sldMk cId="1150591274" sldId="269"/>
            <ac:spMk id="8" creationId="{C6CE858C-F752-4734-BA71-0B286B4E567B}"/>
          </ac:spMkLst>
        </pc:spChg>
        <pc:spChg chg="add del mod">
          <ac:chgData name="Jeung, Sylvia" userId="ce240507-c6c9-42c0-a788-f648d992145f" providerId="ADAL" clId="{B67917C8-27AF-40C4-9C97-371DCA3CEA85}" dt="2022-06-29T01:45:31.037" v="2468" actId="478"/>
          <ac:spMkLst>
            <pc:docMk/>
            <pc:sldMk cId="1150591274" sldId="269"/>
            <ac:spMk id="9" creationId="{0156F275-009E-4BC3-9083-AEA9A12361C9}"/>
          </ac:spMkLst>
        </pc:spChg>
        <pc:grpChg chg="add del mod">
          <ac:chgData name="Jeung, Sylvia" userId="ce240507-c6c9-42c0-a788-f648d992145f" providerId="ADAL" clId="{B67917C8-27AF-40C4-9C97-371DCA3CEA85}" dt="2022-06-29T01:31:01.682" v="2292" actId="165"/>
          <ac:grpSpMkLst>
            <pc:docMk/>
            <pc:sldMk cId="1150591274" sldId="269"/>
            <ac:grpSpMk id="2" creationId="{0C33F328-0FAF-440E-9ED6-395C64BA28A5}"/>
          </ac:grpSpMkLst>
        </pc:grpChg>
        <pc:picChg chg="del mod">
          <ac:chgData name="Jeung, Sylvia" userId="ce240507-c6c9-42c0-a788-f648d992145f" providerId="ADAL" clId="{B67917C8-27AF-40C4-9C97-371DCA3CEA85}" dt="2022-06-29T01:36:48.357" v="2391" actId="478"/>
          <ac:picMkLst>
            <pc:docMk/>
            <pc:sldMk cId="1150591274" sldId="269"/>
            <ac:picMk id="4" creationId="{8949D690-91C9-4AF6-AE91-6158F0EF1FC8}"/>
          </ac:picMkLst>
        </pc:picChg>
        <pc:picChg chg="del">
          <ac:chgData name="Jeung, Sylvia" userId="ce240507-c6c9-42c0-a788-f648d992145f" providerId="ADAL" clId="{B67917C8-27AF-40C4-9C97-371DCA3CEA85}" dt="2022-06-29T01:27:07.253" v="2250" actId="478"/>
          <ac:picMkLst>
            <pc:docMk/>
            <pc:sldMk cId="1150591274" sldId="269"/>
            <ac:picMk id="5" creationId="{B3CF8FE2-5517-49CF-B0EC-D0D614091868}"/>
          </ac:picMkLst>
        </pc:picChg>
        <pc:picChg chg="add del mod ord topLvl">
          <ac:chgData name="Jeung, Sylvia" userId="ce240507-c6c9-42c0-a788-f648d992145f" providerId="ADAL" clId="{B67917C8-27AF-40C4-9C97-371DCA3CEA85}" dt="2022-06-29T01:45:27.475" v="2467" actId="478"/>
          <ac:picMkLst>
            <pc:docMk/>
            <pc:sldMk cId="1150591274" sldId="269"/>
            <ac:picMk id="7170" creationId="{DAD71567-91C2-4867-A29A-29A2974D7C58}"/>
          </ac:picMkLst>
        </pc:picChg>
        <pc:picChg chg="add mod ord">
          <ac:chgData name="Jeung, Sylvia" userId="ce240507-c6c9-42c0-a788-f648d992145f" providerId="ADAL" clId="{B67917C8-27AF-40C4-9C97-371DCA3CEA85}" dt="2022-06-29T01:46:08.894" v="2474" actId="167"/>
          <ac:picMkLst>
            <pc:docMk/>
            <pc:sldMk cId="1150591274" sldId="269"/>
            <ac:picMk id="7172" creationId="{08579B13-EEAB-42EF-B6F4-ECB87AAB79B5}"/>
          </ac:picMkLst>
        </pc:picChg>
      </pc:sldChg>
      <pc:sldChg chg="addSp delSp modSp add">
        <pc:chgData name="Jeung, Sylvia" userId="ce240507-c6c9-42c0-a788-f648d992145f" providerId="ADAL" clId="{B67917C8-27AF-40C4-9C97-371DCA3CEA85}" dt="2022-06-29T03:08:33.837" v="3049" actId="1035"/>
        <pc:sldMkLst>
          <pc:docMk/>
          <pc:sldMk cId="4165203708" sldId="270"/>
        </pc:sldMkLst>
        <pc:spChg chg="mod">
          <ac:chgData name="Jeung, Sylvia" userId="ce240507-c6c9-42c0-a788-f648d992145f" providerId="ADAL" clId="{B67917C8-27AF-40C4-9C97-371DCA3CEA85}" dt="2022-06-29T02:27:51.417" v="2899" actId="6549"/>
          <ac:spMkLst>
            <pc:docMk/>
            <pc:sldMk cId="4165203708" sldId="270"/>
            <ac:spMk id="3" creationId="{0EBDA80A-FA59-49B8-BE96-8D308451FCDF}"/>
          </ac:spMkLst>
        </pc:spChg>
        <pc:spChg chg="mod">
          <ac:chgData name="Jeung, Sylvia" userId="ce240507-c6c9-42c0-a788-f648d992145f" providerId="ADAL" clId="{B67917C8-27AF-40C4-9C97-371DCA3CEA85}" dt="2022-06-29T03:08:33.837" v="3049" actId="1035"/>
          <ac:spMkLst>
            <pc:docMk/>
            <pc:sldMk cId="4165203708" sldId="270"/>
            <ac:spMk id="7" creationId="{9C139C2D-C5C6-461E-86E0-E94FDA46BA27}"/>
          </ac:spMkLst>
        </pc:spChg>
        <pc:spChg chg="mod">
          <ac:chgData name="Jeung, Sylvia" userId="ce240507-c6c9-42c0-a788-f648d992145f" providerId="ADAL" clId="{B67917C8-27AF-40C4-9C97-371DCA3CEA85}" dt="2022-06-29T02:49:42.510" v="3002" actId="20577"/>
          <ac:spMkLst>
            <pc:docMk/>
            <pc:sldMk cId="4165203708" sldId="270"/>
            <ac:spMk id="8" creationId="{71EBC135-1107-46F4-9152-37EEEF4F7D60}"/>
          </ac:spMkLst>
        </pc:spChg>
        <pc:spChg chg="add del mod">
          <ac:chgData name="Jeung, Sylvia" userId="ce240507-c6c9-42c0-a788-f648d992145f" providerId="ADAL" clId="{B67917C8-27AF-40C4-9C97-371DCA3CEA85}" dt="2022-06-29T02:16:56.637" v="2656"/>
          <ac:spMkLst>
            <pc:docMk/>
            <pc:sldMk cId="4165203708" sldId="270"/>
            <ac:spMk id="10" creationId="{7091F677-84D5-4880-9883-77282EE384BB}"/>
          </ac:spMkLst>
        </pc:spChg>
        <pc:spChg chg="del mod">
          <ac:chgData name="Jeung, Sylvia" userId="ce240507-c6c9-42c0-a788-f648d992145f" providerId="ADAL" clId="{B67917C8-27AF-40C4-9C97-371DCA3CEA85}" dt="2022-06-29T02:16:56.637" v="2656"/>
          <ac:spMkLst>
            <pc:docMk/>
            <pc:sldMk cId="4165203708" sldId="270"/>
            <ac:spMk id="12" creationId="{6ECA0C4E-C20B-4F95-AEC4-A252634A0307}"/>
          </ac:spMkLst>
        </pc:spChg>
        <pc:spChg chg="add mod ord topLvl">
          <ac:chgData name="Jeung, Sylvia" userId="ce240507-c6c9-42c0-a788-f648d992145f" providerId="ADAL" clId="{B67917C8-27AF-40C4-9C97-371DCA3CEA85}" dt="2022-06-29T03:08:33.837" v="3049" actId="1035"/>
          <ac:spMkLst>
            <pc:docMk/>
            <pc:sldMk cId="4165203708" sldId="270"/>
            <ac:spMk id="13" creationId="{D0823E7D-B68C-45C3-B597-E68FBB3DE844}"/>
          </ac:spMkLst>
        </pc:spChg>
        <pc:grpChg chg="add del mod">
          <ac:chgData name="Jeung, Sylvia" userId="ce240507-c6c9-42c0-a788-f648d992145f" providerId="ADAL" clId="{B67917C8-27AF-40C4-9C97-371DCA3CEA85}" dt="2022-06-29T02:30:54.277" v="2913" actId="478"/>
          <ac:grpSpMkLst>
            <pc:docMk/>
            <pc:sldMk cId="4165203708" sldId="270"/>
            <ac:grpSpMk id="4" creationId="{E746D569-3374-4AB7-B75B-F7384B62A459}"/>
          </ac:grpSpMkLst>
        </pc:grpChg>
        <pc:picChg chg="add del mod">
          <ac:chgData name="Jeung, Sylvia" userId="ce240507-c6c9-42c0-a788-f648d992145f" providerId="ADAL" clId="{B67917C8-27AF-40C4-9C97-371DCA3CEA85}" dt="2022-06-29T02:16:56.637" v="2656"/>
          <ac:picMkLst>
            <pc:docMk/>
            <pc:sldMk cId="4165203708" sldId="270"/>
            <ac:picMk id="2" creationId="{0C4C801C-62BB-463F-8504-57AF856A1AAC}"/>
          </ac:picMkLst>
        </pc:picChg>
        <pc:picChg chg="add del mod">
          <ac:chgData name="Jeung, Sylvia" userId="ce240507-c6c9-42c0-a788-f648d992145f" providerId="ADAL" clId="{B67917C8-27AF-40C4-9C97-371DCA3CEA85}" dt="2022-06-29T02:33:01.212" v="2925" actId="478"/>
          <ac:picMkLst>
            <pc:docMk/>
            <pc:sldMk cId="4165203708" sldId="270"/>
            <ac:picMk id="5" creationId="{8AFDA794-0A2C-4262-BFF7-02415E88DDD5}"/>
          </ac:picMkLst>
        </pc:picChg>
        <pc:picChg chg="del">
          <ac:chgData name="Jeung, Sylvia" userId="ce240507-c6c9-42c0-a788-f648d992145f" providerId="ADAL" clId="{B67917C8-27AF-40C4-9C97-371DCA3CEA85}" dt="2022-06-29T02:08:24.957" v="2604" actId="478"/>
          <ac:picMkLst>
            <pc:docMk/>
            <pc:sldMk cId="4165203708" sldId="270"/>
            <ac:picMk id="6" creationId="{EEFE1899-1B07-4349-B17C-703746BEC8E4}"/>
          </ac:picMkLst>
        </pc:picChg>
        <pc:picChg chg="del">
          <ac:chgData name="Jeung, Sylvia" userId="ce240507-c6c9-42c0-a788-f648d992145f" providerId="ADAL" clId="{B67917C8-27AF-40C4-9C97-371DCA3CEA85}" dt="2022-06-29T02:12:38.719" v="2611" actId="478"/>
          <ac:picMkLst>
            <pc:docMk/>
            <pc:sldMk cId="4165203708" sldId="270"/>
            <ac:picMk id="9" creationId="{6BAB568E-27BA-49F5-82E7-E109DDD51528}"/>
          </ac:picMkLst>
        </pc:picChg>
        <pc:picChg chg="add del mod ord topLvl">
          <ac:chgData name="Jeung, Sylvia" userId="ce240507-c6c9-42c0-a788-f648d992145f" providerId="ADAL" clId="{B67917C8-27AF-40C4-9C97-371DCA3CEA85}" dt="2022-06-29T02:30:54.277" v="2913" actId="478"/>
          <ac:picMkLst>
            <pc:docMk/>
            <pc:sldMk cId="4165203708" sldId="270"/>
            <ac:picMk id="11" creationId="{034EC743-32E1-4C10-8C37-BF9A87E88E82}"/>
          </ac:picMkLst>
        </pc:picChg>
        <pc:picChg chg="add mod">
          <ac:chgData name="Jeung, Sylvia" userId="ce240507-c6c9-42c0-a788-f648d992145f" providerId="ADAL" clId="{B67917C8-27AF-40C4-9C97-371DCA3CEA85}" dt="2022-06-29T03:08:33.837" v="3049" actId="1035"/>
          <ac:picMkLst>
            <pc:docMk/>
            <pc:sldMk cId="4165203708" sldId="270"/>
            <ac:picMk id="14" creationId="{929FE35E-9142-4C30-A27C-C820C27DA91C}"/>
          </ac:picMkLst>
        </pc:picChg>
        <pc:picChg chg="mod ord">
          <ac:chgData name="Jeung, Sylvia" userId="ce240507-c6c9-42c0-a788-f648d992145f" providerId="ADAL" clId="{B67917C8-27AF-40C4-9C97-371DCA3CEA85}" dt="2022-06-29T03:08:33.837" v="3049" actId="1035"/>
          <ac:picMkLst>
            <pc:docMk/>
            <pc:sldMk cId="4165203708" sldId="270"/>
            <ac:picMk id="1030" creationId="{FB948BE1-4765-47D0-BEF5-A9CA263F288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40B89-8909-40AC-9B12-BC2F6C4DCA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5E552F-C833-4D65-B03C-49B17DC25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1D9207-CEE4-4804-9255-AFB2F2BF1895}"/>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5" name="Footer Placeholder 4">
            <a:extLst>
              <a:ext uri="{FF2B5EF4-FFF2-40B4-BE49-F238E27FC236}">
                <a16:creationId xmlns:a16="http://schemas.microsoft.com/office/drawing/2014/main" id="{5F00100A-FBFD-4697-B8E1-F9CA9A538B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02C0D-15B7-4F6C-BFEA-7E767CCBA910}"/>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1793380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1B5B-58F1-4939-8325-3126C5378E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679EDB-7FE6-4D97-BA04-B145139DFBC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8E421-C2B1-4D2A-A825-0E90C383DA4F}"/>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5" name="Footer Placeholder 4">
            <a:extLst>
              <a:ext uri="{FF2B5EF4-FFF2-40B4-BE49-F238E27FC236}">
                <a16:creationId xmlns:a16="http://schemas.microsoft.com/office/drawing/2014/main" id="{CA673CDB-AD50-444F-8710-A96D26BAEE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881F8-EEA1-4710-A7F8-6EAB7C841F24}"/>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41025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4D0CC2-79E2-4B14-8858-C36B71BA11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233870-B2C9-4EA8-80D2-33E4120A85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7D86C-6A45-46C3-8C20-1CFADDAF8918}"/>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5" name="Footer Placeholder 4">
            <a:extLst>
              <a:ext uri="{FF2B5EF4-FFF2-40B4-BE49-F238E27FC236}">
                <a16:creationId xmlns:a16="http://schemas.microsoft.com/office/drawing/2014/main" id="{B32A8A2E-FF42-4986-BBB6-8415564039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0F7AD6-2105-4B2F-B177-643B15455DEC}"/>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107613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A942-1CC5-447A-BDC7-BE37FD555C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DBD5D8-3AC6-4BFC-9CB3-643D56BC677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8EECC-71D5-4C15-AEED-EA32E2347680}"/>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5" name="Footer Placeholder 4">
            <a:extLst>
              <a:ext uri="{FF2B5EF4-FFF2-40B4-BE49-F238E27FC236}">
                <a16:creationId xmlns:a16="http://schemas.microsoft.com/office/drawing/2014/main" id="{AF41D3A0-38FE-4F85-81FA-BC550B70C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16511-806F-41BB-943D-3CA6049C9A07}"/>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105761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83037-5FD5-4EC7-93D7-24C1A0971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335F5A-8F67-4F80-A594-BD1E475B1B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15C95C-24B4-4E99-B5BD-B34B2AAD69CB}"/>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5" name="Footer Placeholder 4">
            <a:extLst>
              <a:ext uri="{FF2B5EF4-FFF2-40B4-BE49-F238E27FC236}">
                <a16:creationId xmlns:a16="http://schemas.microsoft.com/office/drawing/2014/main" id="{BC0DD3DF-4FE7-46E1-83BC-559A7D81CC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2E47C0-D20D-4A39-B130-9B88B79AB972}"/>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1689440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E74A-28FD-4A64-8FDE-F4BA1D4F74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4A422A-6188-436E-AD46-E46438AB69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2E9461-6E0A-4F29-A713-37FEB85473B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A00184-1060-4F07-BEBB-69A7BAFF5889}"/>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6" name="Footer Placeholder 5">
            <a:extLst>
              <a:ext uri="{FF2B5EF4-FFF2-40B4-BE49-F238E27FC236}">
                <a16:creationId xmlns:a16="http://schemas.microsoft.com/office/drawing/2014/main" id="{297DA26E-6B72-4880-B208-8A642FE878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C853FB-7CB1-4905-8878-27294B085FFA}"/>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36068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E7FC8-E662-43F3-9D86-4CADA91552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77D1F1-B2D3-4B30-B996-AD06EF53FF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9C379C-80A7-45D3-9874-669DE61310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16520E-057B-4FE6-B5ED-F8ADDFE193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DE1EA3-EF78-4737-A8A4-B32E9B0DA10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F7369F-A188-4E27-9B49-75B805B2D3F4}"/>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8" name="Footer Placeholder 7">
            <a:extLst>
              <a:ext uri="{FF2B5EF4-FFF2-40B4-BE49-F238E27FC236}">
                <a16:creationId xmlns:a16="http://schemas.microsoft.com/office/drawing/2014/main" id="{102B41F6-6F6F-4454-951B-FCC9E6FFC3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7FA403-7A68-4101-A5FB-C35FF59C2879}"/>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186244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62DC0-E009-41BF-AB93-CAD7484A6B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EE11C0-406C-4772-AE08-DB33F2453D6A}"/>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4" name="Footer Placeholder 3">
            <a:extLst>
              <a:ext uri="{FF2B5EF4-FFF2-40B4-BE49-F238E27FC236}">
                <a16:creationId xmlns:a16="http://schemas.microsoft.com/office/drawing/2014/main" id="{5215B161-75C6-43A3-9AC9-2A52532275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AD2E90-1653-409A-B27D-78091B628371}"/>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36025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52B74E-2C5C-40FB-BAB8-40868CC11674}"/>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3" name="Footer Placeholder 2">
            <a:extLst>
              <a:ext uri="{FF2B5EF4-FFF2-40B4-BE49-F238E27FC236}">
                <a16:creationId xmlns:a16="http://schemas.microsoft.com/office/drawing/2014/main" id="{26F4E8E3-CC65-4D18-8206-07C3EDE828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138F95-F1FE-4AAF-8A8D-601F8E88442F}"/>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104745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24E8-352E-4A96-AA35-CFF01A19EF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A824FA-440C-4663-8FBC-79E667E7A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DF7AEA-47EC-460B-8275-F9C84C35A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E101CE-B5CD-42F9-82F4-44C69B5F23F4}"/>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6" name="Footer Placeholder 5">
            <a:extLst>
              <a:ext uri="{FF2B5EF4-FFF2-40B4-BE49-F238E27FC236}">
                <a16:creationId xmlns:a16="http://schemas.microsoft.com/office/drawing/2014/main" id="{2C9EDE68-F647-4DAE-9FC0-B4B2962591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4BD5EE-0847-4111-B1F7-D481D5392517}"/>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1434996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16F0-D7CF-4525-8931-6805E64DC0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9CED60-EC54-43AD-ABD3-74C7932B11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089C69-DDAC-4301-B17F-8CB563C30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243807-E8C1-419D-A12E-39883A984429}"/>
              </a:ext>
            </a:extLst>
          </p:cNvPr>
          <p:cNvSpPr>
            <a:spLocks noGrp="1"/>
          </p:cNvSpPr>
          <p:nvPr>
            <p:ph type="dt" sz="half" idx="10"/>
          </p:nvPr>
        </p:nvSpPr>
        <p:spPr/>
        <p:txBody>
          <a:bodyPr/>
          <a:lstStyle/>
          <a:p>
            <a:fld id="{08790E02-E231-444C-9693-B3FFB4F2F109}" type="datetimeFigureOut">
              <a:rPr lang="en-US" smtClean="0"/>
              <a:t>6/28/2022</a:t>
            </a:fld>
            <a:endParaRPr lang="en-US"/>
          </a:p>
        </p:txBody>
      </p:sp>
      <p:sp>
        <p:nvSpPr>
          <p:cNvPr id="6" name="Footer Placeholder 5">
            <a:extLst>
              <a:ext uri="{FF2B5EF4-FFF2-40B4-BE49-F238E27FC236}">
                <a16:creationId xmlns:a16="http://schemas.microsoft.com/office/drawing/2014/main" id="{F66A68B3-FF47-487E-9464-CA7704A040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F46560-BAF8-42D9-908C-F8760AE1B7B6}"/>
              </a:ext>
            </a:extLst>
          </p:cNvPr>
          <p:cNvSpPr>
            <a:spLocks noGrp="1"/>
          </p:cNvSpPr>
          <p:nvPr>
            <p:ph type="sldNum" sz="quarter" idx="12"/>
          </p:nvPr>
        </p:nvSpPr>
        <p:spPr/>
        <p:txBody>
          <a:bodyPr/>
          <a:lstStyle/>
          <a:p>
            <a:fld id="{70DD9A74-80B6-4E45-ABB7-DAF4FB9528DF}" type="slidenum">
              <a:rPr lang="en-US" smtClean="0"/>
              <a:t>‹#›</a:t>
            </a:fld>
            <a:endParaRPr lang="en-US"/>
          </a:p>
        </p:txBody>
      </p:sp>
    </p:spTree>
    <p:extLst>
      <p:ext uri="{BB962C8B-B14F-4D97-AF65-F5344CB8AC3E}">
        <p14:creationId xmlns:p14="http://schemas.microsoft.com/office/powerpoint/2010/main" val="3104462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21B410-F044-4C62-87C1-3CA8F8E807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3998A4-D3BC-4342-9DD2-F8CC83CBA1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6E512-DC62-4DC3-811B-2BDDBD1F1E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90E02-E231-444C-9693-B3FFB4F2F109}" type="datetimeFigureOut">
              <a:rPr lang="en-US" smtClean="0"/>
              <a:t>6/28/2022</a:t>
            </a:fld>
            <a:endParaRPr lang="en-US"/>
          </a:p>
        </p:txBody>
      </p:sp>
      <p:sp>
        <p:nvSpPr>
          <p:cNvPr id="5" name="Footer Placeholder 4">
            <a:extLst>
              <a:ext uri="{FF2B5EF4-FFF2-40B4-BE49-F238E27FC236}">
                <a16:creationId xmlns:a16="http://schemas.microsoft.com/office/drawing/2014/main" id="{F3C5CC49-46EB-4DE0-AB47-B21082D5D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6EFEF3-7378-40A8-A044-4EACE5CDDA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D9A74-80B6-4E45-ABB7-DAF4FB9528DF}" type="slidenum">
              <a:rPr lang="en-US" smtClean="0"/>
              <a:t>‹#›</a:t>
            </a:fld>
            <a:endParaRPr lang="en-US"/>
          </a:p>
        </p:txBody>
      </p:sp>
    </p:spTree>
    <p:extLst>
      <p:ext uri="{BB962C8B-B14F-4D97-AF65-F5344CB8AC3E}">
        <p14:creationId xmlns:p14="http://schemas.microsoft.com/office/powerpoint/2010/main" val="4082413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csdcloud-my.sharepoint.com/:b:/r/personal/ucpathproject_ucsd_edu/Documents/quick-references/QR%20-%20Fiscal%20Year%20End%20Funding%20Rollover.pdf?csf=1&amp;web=1&amp;e=QLB6N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086A5-40EC-426A-A446-1A0B6392973D}"/>
              </a:ext>
            </a:extLst>
          </p:cNvPr>
          <p:cNvSpPr>
            <a:spLocks noGrp="1"/>
          </p:cNvSpPr>
          <p:nvPr>
            <p:ph type="ctrTitle"/>
          </p:nvPr>
        </p:nvSpPr>
        <p:spPr>
          <a:xfrm>
            <a:off x="612251" y="1122363"/>
            <a:ext cx="11012556" cy="2387600"/>
          </a:xfrm>
        </p:spPr>
        <p:txBody>
          <a:bodyPr>
            <a:normAutofit/>
          </a:bodyPr>
          <a:lstStyle/>
          <a:p>
            <a:r>
              <a:rPr lang="en-US" sz="4800" dirty="0"/>
              <a:t>FYE Funding Rollover Process Overview</a:t>
            </a:r>
          </a:p>
        </p:txBody>
      </p:sp>
      <p:sp>
        <p:nvSpPr>
          <p:cNvPr id="3" name="Subtitle 2">
            <a:extLst>
              <a:ext uri="{FF2B5EF4-FFF2-40B4-BE49-F238E27FC236}">
                <a16:creationId xmlns:a16="http://schemas.microsoft.com/office/drawing/2014/main" id="{0800BD8E-5C6F-4824-B315-E9B07166C81F}"/>
              </a:ext>
            </a:extLst>
          </p:cNvPr>
          <p:cNvSpPr>
            <a:spLocks noGrp="1"/>
          </p:cNvSpPr>
          <p:nvPr>
            <p:ph type="subTitle" idx="1"/>
          </p:nvPr>
        </p:nvSpPr>
        <p:spPr/>
        <p:txBody>
          <a:bodyPr/>
          <a:lstStyle/>
          <a:p>
            <a:r>
              <a:rPr lang="en-US" dirty="0"/>
              <a:t>Sylvia Jeung, HR-Data, Systems, and Processes</a:t>
            </a:r>
          </a:p>
          <a:p>
            <a:r>
              <a:rPr lang="en-US" dirty="0"/>
              <a:t>6/29/2022</a:t>
            </a:r>
          </a:p>
        </p:txBody>
      </p:sp>
    </p:spTree>
    <p:extLst>
      <p:ext uri="{BB962C8B-B14F-4D97-AF65-F5344CB8AC3E}">
        <p14:creationId xmlns:p14="http://schemas.microsoft.com/office/powerpoint/2010/main" val="684220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C:\Users\sjeung\AppData\Local\Temp\SNAGHTML8cf49cf3.PNG">
            <a:extLst>
              <a:ext uri="{FF2B5EF4-FFF2-40B4-BE49-F238E27FC236}">
                <a16:creationId xmlns:a16="http://schemas.microsoft.com/office/drawing/2014/main" id="{08579B13-EEAB-42EF-B6F4-ECB87AAB79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2507"/>
            <a:ext cx="11209249" cy="309306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A30A73D-ACF6-45B1-8A58-00E632F3801B}"/>
              </a:ext>
            </a:extLst>
          </p:cNvPr>
          <p:cNvSpPr>
            <a:spLocks noGrp="1"/>
          </p:cNvSpPr>
          <p:nvPr>
            <p:ph idx="1"/>
          </p:nvPr>
        </p:nvSpPr>
        <p:spPr>
          <a:xfrm>
            <a:off x="838199" y="1379606"/>
            <a:ext cx="10820401" cy="4693994"/>
          </a:xfrm>
        </p:spPr>
        <p:txBody>
          <a:bodyPr>
            <a:normAutofit/>
          </a:bodyPr>
          <a:lstStyle/>
          <a:p>
            <a:r>
              <a:rPr lang="en-US" sz="1800" dirty="0"/>
              <a:t>If any row on the main Funding Entry page has a Funding End Date. Remember that Funding End Date is different than the End Date in the Worksheet (Worksheet End Dates will not stop funding rollover)</a:t>
            </a:r>
            <a:endParaRPr lang="en-US" sz="2000" dirty="0"/>
          </a:p>
          <a:p>
            <a:endParaRPr lang="en-US" sz="2000" dirty="0"/>
          </a:p>
        </p:txBody>
      </p:sp>
      <p:sp>
        <p:nvSpPr>
          <p:cNvPr id="7" name="Rectangle 6">
            <a:extLst>
              <a:ext uri="{FF2B5EF4-FFF2-40B4-BE49-F238E27FC236}">
                <a16:creationId xmlns:a16="http://schemas.microsoft.com/office/drawing/2014/main" id="{8EE2AFEB-AE24-4089-B32E-A4158E234B74}"/>
              </a:ext>
            </a:extLst>
          </p:cNvPr>
          <p:cNvSpPr/>
          <p:nvPr/>
        </p:nvSpPr>
        <p:spPr>
          <a:xfrm>
            <a:off x="533400" y="2202507"/>
            <a:ext cx="11209249" cy="3093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C6CE858C-F752-4734-BA71-0B286B4E567B}"/>
              </a:ext>
            </a:extLst>
          </p:cNvPr>
          <p:cNvSpPr txBox="1">
            <a:spLocks/>
          </p:cNvSpPr>
          <p:nvPr/>
        </p:nvSpPr>
        <p:spPr>
          <a:xfrm>
            <a:off x="270586" y="365125"/>
            <a:ext cx="11768317" cy="934926"/>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Salary Cap/MCOP Worksheet Rollover Exceptions</a:t>
            </a:r>
          </a:p>
          <a:p>
            <a:pPr algn="ctr"/>
            <a:r>
              <a:rPr lang="en-US" sz="2800" dirty="0"/>
              <a:t>MCOP Funding Worksheet will </a:t>
            </a:r>
            <a:r>
              <a:rPr lang="en-US" sz="2800" u="sng" dirty="0"/>
              <a:t>not</a:t>
            </a:r>
            <a:r>
              <a:rPr lang="en-US" sz="2800" dirty="0"/>
              <a:t> rollover…</a:t>
            </a:r>
            <a:endParaRPr lang="en-US" sz="2700" dirty="0"/>
          </a:p>
        </p:txBody>
      </p:sp>
    </p:spTree>
    <p:extLst>
      <p:ext uri="{BB962C8B-B14F-4D97-AF65-F5344CB8AC3E}">
        <p14:creationId xmlns:p14="http://schemas.microsoft.com/office/powerpoint/2010/main" val="1150591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30A73D-ACF6-45B1-8A58-00E632F3801B}"/>
              </a:ext>
            </a:extLst>
          </p:cNvPr>
          <p:cNvSpPr>
            <a:spLocks noGrp="1"/>
          </p:cNvSpPr>
          <p:nvPr>
            <p:ph idx="1"/>
          </p:nvPr>
        </p:nvSpPr>
        <p:spPr>
          <a:xfrm>
            <a:off x="838199" y="1482969"/>
            <a:ext cx="10820401" cy="4693994"/>
          </a:xfrm>
        </p:spPr>
        <p:txBody>
          <a:bodyPr>
            <a:normAutofit/>
          </a:bodyPr>
          <a:lstStyle/>
          <a:p>
            <a:r>
              <a:rPr lang="en-US" sz="2000" dirty="0"/>
              <a:t>If any funding lines have been entered for the next fiscal year</a:t>
            </a:r>
          </a:p>
          <a:p>
            <a:endParaRPr lang="en-US" sz="2000" dirty="0"/>
          </a:p>
          <a:p>
            <a:endParaRPr lang="en-US" sz="2000" dirty="0"/>
          </a:p>
          <a:p>
            <a:endParaRPr lang="en-US" sz="2000" dirty="0"/>
          </a:p>
          <a:p>
            <a:endParaRPr lang="en-US" sz="2000" dirty="0"/>
          </a:p>
          <a:p>
            <a:r>
              <a:rPr lang="en-US" sz="2000" dirty="0"/>
              <a:t>If salary component dollars have changed and resulted in new percentages by Earn Code from the prior fiscal year</a:t>
            </a:r>
          </a:p>
        </p:txBody>
      </p:sp>
      <p:pic>
        <p:nvPicPr>
          <p:cNvPr id="5" name="Picture 2" descr="C:\Users\sjeung\AppData\Local\Temp\SNAGHTML1dd9366.PNG">
            <a:extLst>
              <a:ext uri="{FF2B5EF4-FFF2-40B4-BE49-F238E27FC236}">
                <a16:creationId xmlns:a16="http://schemas.microsoft.com/office/drawing/2014/main" id="{B3CF8FE2-5517-49CF-B0EC-D0D6140918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108" y="1829180"/>
            <a:ext cx="10562492" cy="119064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8EE2AFEB-AE24-4089-B32E-A4158E234B74}"/>
              </a:ext>
            </a:extLst>
          </p:cNvPr>
          <p:cNvSpPr/>
          <p:nvPr/>
        </p:nvSpPr>
        <p:spPr>
          <a:xfrm>
            <a:off x="1132804" y="1829180"/>
            <a:ext cx="10379258" cy="11906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C6CE858C-F752-4734-BA71-0B286B4E567B}"/>
              </a:ext>
            </a:extLst>
          </p:cNvPr>
          <p:cNvSpPr txBox="1">
            <a:spLocks/>
          </p:cNvSpPr>
          <p:nvPr/>
        </p:nvSpPr>
        <p:spPr>
          <a:xfrm>
            <a:off x="270586" y="365125"/>
            <a:ext cx="11768317" cy="934926"/>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Salary Cap/MCOP Worksheet Rollover Exceptions</a:t>
            </a:r>
          </a:p>
          <a:p>
            <a:pPr algn="ctr"/>
            <a:r>
              <a:rPr lang="en-US" sz="2800" dirty="0"/>
              <a:t>MCOP Funding Worksheet will </a:t>
            </a:r>
            <a:r>
              <a:rPr lang="en-US" sz="2800" u="sng" dirty="0"/>
              <a:t>not</a:t>
            </a:r>
            <a:r>
              <a:rPr lang="en-US" sz="2800" dirty="0"/>
              <a:t> rollover…</a:t>
            </a:r>
            <a:endParaRPr lang="en-US" sz="2700" dirty="0"/>
          </a:p>
        </p:txBody>
      </p:sp>
    </p:spTree>
    <p:extLst>
      <p:ext uri="{BB962C8B-B14F-4D97-AF65-F5344CB8AC3E}">
        <p14:creationId xmlns:p14="http://schemas.microsoft.com/office/powerpoint/2010/main" val="4255936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43CFA0-2DAE-46CA-9DC9-5F7934DCE3FC}"/>
              </a:ext>
            </a:extLst>
          </p:cNvPr>
          <p:cNvSpPr>
            <a:spLocks noGrp="1"/>
          </p:cNvSpPr>
          <p:nvPr>
            <p:ph idx="1"/>
          </p:nvPr>
        </p:nvSpPr>
        <p:spPr/>
        <p:txBody>
          <a:bodyPr>
            <a:normAutofit/>
          </a:bodyPr>
          <a:lstStyle/>
          <a:p>
            <a:r>
              <a:rPr lang="en-US" sz="2400" dirty="0"/>
              <a:t>Salary review actions and changes to compensation should be entered after the Salary Cap/MCOP Funding Entry Rollover process</a:t>
            </a:r>
          </a:p>
          <a:p>
            <a:pPr marL="0" indent="0">
              <a:buNone/>
            </a:pPr>
            <a:endParaRPr lang="en-US" sz="2400" dirty="0"/>
          </a:p>
          <a:p>
            <a:r>
              <a:rPr lang="en-US" sz="2400" dirty="0"/>
              <a:t>If a department would rather enter salary changes early and load funding for the next FY via a Funding Entry transaction or a mass file (E-703), those records will be skipped by the rollover process</a:t>
            </a:r>
          </a:p>
          <a:p>
            <a:endParaRPr lang="en-US" sz="2400" dirty="0"/>
          </a:p>
          <a:p>
            <a:r>
              <a:rPr lang="en-US" sz="2400" dirty="0"/>
              <a:t>Note: If salary changes are entered early and then skipped in the rollover process, but the department forgets to add the new FY funding manually, all charges will hit the department default funding source</a:t>
            </a:r>
          </a:p>
        </p:txBody>
      </p:sp>
      <p:sp>
        <p:nvSpPr>
          <p:cNvPr id="4" name="Title 1">
            <a:extLst>
              <a:ext uri="{FF2B5EF4-FFF2-40B4-BE49-F238E27FC236}">
                <a16:creationId xmlns:a16="http://schemas.microsoft.com/office/drawing/2014/main" id="{E810B909-EDAC-426F-8168-16A7FD491121}"/>
              </a:ext>
            </a:extLst>
          </p:cNvPr>
          <p:cNvSpPr txBox="1">
            <a:spLocks/>
          </p:cNvSpPr>
          <p:nvPr/>
        </p:nvSpPr>
        <p:spPr>
          <a:xfrm>
            <a:off x="270586" y="365125"/>
            <a:ext cx="11768317" cy="934926"/>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Timing of Compensation Changes</a:t>
            </a:r>
          </a:p>
          <a:p>
            <a:pPr algn="ctr"/>
            <a:r>
              <a:rPr lang="en-US" sz="2800" dirty="0"/>
              <a:t>Things to Consider</a:t>
            </a:r>
            <a:endParaRPr lang="en-US" sz="2700" dirty="0"/>
          </a:p>
        </p:txBody>
      </p:sp>
    </p:spTree>
    <p:extLst>
      <p:ext uri="{BB962C8B-B14F-4D97-AF65-F5344CB8AC3E}">
        <p14:creationId xmlns:p14="http://schemas.microsoft.com/office/powerpoint/2010/main" val="1084576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F88429B-2A3B-4B0E-9AEC-8E46827C3C8A}"/>
              </a:ext>
            </a:extLst>
          </p:cNvPr>
          <p:cNvPicPr>
            <a:picLocks noGrp="1" noChangeAspect="1"/>
          </p:cNvPicPr>
          <p:nvPr>
            <p:ph idx="1"/>
          </p:nvPr>
        </p:nvPicPr>
        <p:blipFill>
          <a:blip r:embed="rId2"/>
          <a:stretch>
            <a:fillRect/>
          </a:stretch>
        </p:blipFill>
        <p:spPr>
          <a:xfrm>
            <a:off x="1064381" y="1482993"/>
            <a:ext cx="4838095" cy="923810"/>
          </a:xfrm>
          <a:prstGeom prst="rect">
            <a:avLst/>
          </a:prstGeom>
        </p:spPr>
      </p:pic>
      <p:pic>
        <p:nvPicPr>
          <p:cNvPr id="7" name="Picture 6">
            <a:extLst>
              <a:ext uri="{FF2B5EF4-FFF2-40B4-BE49-F238E27FC236}">
                <a16:creationId xmlns:a16="http://schemas.microsoft.com/office/drawing/2014/main" id="{709FC55F-14A0-480C-A857-4E352E30D953}"/>
              </a:ext>
            </a:extLst>
          </p:cNvPr>
          <p:cNvPicPr>
            <a:picLocks noChangeAspect="1"/>
          </p:cNvPicPr>
          <p:nvPr/>
        </p:nvPicPr>
        <p:blipFill>
          <a:blip r:embed="rId3"/>
          <a:stretch>
            <a:fillRect/>
          </a:stretch>
        </p:blipFill>
        <p:spPr>
          <a:xfrm>
            <a:off x="675605" y="3594786"/>
            <a:ext cx="6009524" cy="1142857"/>
          </a:xfrm>
          <a:prstGeom prst="rect">
            <a:avLst/>
          </a:prstGeom>
        </p:spPr>
      </p:pic>
      <p:pic>
        <p:nvPicPr>
          <p:cNvPr id="2050" name="Picture 2" descr="C:\Users\sjeung\AppData\Local\Temp\SNAGHTML1ca8f2c.PNG">
            <a:extLst>
              <a:ext uri="{FF2B5EF4-FFF2-40B4-BE49-F238E27FC236}">
                <a16:creationId xmlns:a16="http://schemas.microsoft.com/office/drawing/2014/main" id="{5F79CC9C-C994-4C57-8D8F-8EAB3D9626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605" y="4737643"/>
            <a:ext cx="10906125" cy="16097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99950127-4A25-4DF5-9CFB-D75CC0F623AB}"/>
              </a:ext>
            </a:extLst>
          </p:cNvPr>
          <p:cNvSpPr/>
          <p:nvPr/>
        </p:nvSpPr>
        <p:spPr>
          <a:xfrm>
            <a:off x="980405" y="1482993"/>
            <a:ext cx="10011056" cy="19527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E5A7C56-5E24-4A85-96F2-23AE55F953A0}"/>
              </a:ext>
            </a:extLst>
          </p:cNvPr>
          <p:cNvSpPr/>
          <p:nvPr/>
        </p:nvSpPr>
        <p:spPr>
          <a:xfrm>
            <a:off x="675605" y="3698511"/>
            <a:ext cx="10906124" cy="27943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7BE11C4-F1A0-4B55-AF7E-5017A6DBB4DF}"/>
              </a:ext>
            </a:extLst>
          </p:cNvPr>
          <p:cNvPicPr>
            <a:picLocks noChangeAspect="1"/>
          </p:cNvPicPr>
          <p:nvPr/>
        </p:nvPicPr>
        <p:blipFill>
          <a:blip r:embed="rId5"/>
          <a:stretch>
            <a:fillRect/>
          </a:stretch>
        </p:blipFill>
        <p:spPr>
          <a:xfrm>
            <a:off x="1016762" y="2547712"/>
            <a:ext cx="9771428" cy="761905"/>
          </a:xfrm>
          <a:prstGeom prst="rect">
            <a:avLst/>
          </a:prstGeom>
        </p:spPr>
      </p:pic>
      <p:sp>
        <p:nvSpPr>
          <p:cNvPr id="11" name="Title 1">
            <a:extLst>
              <a:ext uri="{FF2B5EF4-FFF2-40B4-BE49-F238E27FC236}">
                <a16:creationId xmlns:a16="http://schemas.microsoft.com/office/drawing/2014/main" id="{DF35DF6C-BD64-4D5F-B16C-19515E5A1318}"/>
              </a:ext>
            </a:extLst>
          </p:cNvPr>
          <p:cNvSpPr txBox="1">
            <a:spLocks/>
          </p:cNvSpPr>
          <p:nvPr/>
        </p:nvSpPr>
        <p:spPr>
          <a:xfrm>
            <a:off x="270586" y="365125"/>
            <a:ext cx="11768317" cy="93492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How to Identify Rollover Transactions</a:t>
            </a:r>
          </a:p>
          <a:p>
            <a:pPr algn="ctr"/>
            <a:r>
              <a:rPr lang="en-US" sz="2500" dirty="0"/>
              <a:t>Main Funding Entry and MCOP/Salary Cap Worksheet</a:t>
            </a:r>
          </a:p>
        </p:txBody>
      </p:sp>
    </p:spTree>
    <p:extLst>
      <p:ext uri="{BB962C8B-B14F-4D97-AF65-F5344CB8AC3E}">
        <p14:creationId xmlns:p14="http://schemas.microsoft.com/office/powerpoint/2010/main" val="1609761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80EF-61E8-4C8C-B340-D32C4D90BF4E}"/>
              </a:ext>
            </a:extLst>
          </p:cNvPr>
          <p:cNvSpPr>
            <a:spLocks noGrp="1"/>
          </p:cNvSpPr>
          <p:nvPr>
            <p:ph type="title"/>
          </p:nvPr>
        </p:nvSpPr>
        <p:spPr/>
        <p:txBody>
          <a:bodyPr/>
          <a:lstStyle/>
          <a:p>
            <a:pPr algn="ctr"/>
            <a:r>
              <a:rPr lang="en-US" dirty="0"/>
              <a:t>FREQUENTLY ASKED QUESTIONS</a:t>
            </a:r>
          </a:p>
        </p:txBody>
      </p:sp>
      <p:sp>
        <p:nvSpPr>
          <p:cNvPr id="3" name="Content Placeholder 2">
            <a:extLst>
              <a:ext uri="{FF2B5EF4-FFF2-40B4-BE49-F238E27FC236}">
                <a16:creationId xmlns:a16="http://schemas.microsoft.com/office/drawing/2014/main" id="{B8F3584D-A28C-43D3-878C-6DD969DB558A}"/>
              </a:ext>
            </a:extLst>
          </p:cNvPr>
          <p:cNvSpPr>
            <a:spLocks noGrp="1"/>
          </p:cNvSpPr>
          <p:nvPr>
            <p:ph idx="1"/>
          </p:nvPr>
        </p:nvSpPr>
        <p:spPr>
          <a:xfrm>
            <a:off x="838199" y="1583028"/>
            <a:ext cx="10694437" cy="4537853"/>
          </a:xfrm>
        </p:spPr>
        <p:txBody>
          <a:bodyPr>
            <a:normAutofit fontScale="77500" lnSpcReduction="20000"/>
          </a:bodyPr>
          <a:lstStyle/>
          <a:p>
            <a:pPr marL="0" indent="0">
              <a:buNone/>
            </a:pPr>
            <a:r>
              <a:rPr lang="en-US" dirty="0"/>
              <a:t>Q: Can any 2023 funding be entered? </a:t>
            </a:r>
          </a:p>
          <a:p>
            <a:pPr marL="457200" lvl="1" indent="0">
              <a:buNone/>
            </a:pPr>
            <a:r>
              <a:rPr lang="en-US" dirty="0">
                <a:solidFill>
                  <a:srgbClr val="00B050"/>
                </a:solidFill>
              </a:rPr>
              <a:t>A: Yes. Be sure to choose FY2023 when adding the future Funding Entry.</a:t>
            </a:r>
          </a:p>
          <a:p>
            <a:pPr marL="0" indent="0">
              <a:buNone/>
            </a:pPr>
            <a:r>
              <a:rPr lang="en-US" dirty="0"/>
              <a:t>Q: What if a dept. had a row of funding set to end 6/30/22 but also had new funding entered effective 7/1/22, would the 7/1/22 funding rollover or would it be dropped?</a:t>
            </a:r>
          </a:p>
          <a:p>
            <a:pPr marL="457200" lvl="1" indent="0">
              <a:lnSpc>
                <a:spcPct val="95000"/>
              </a:lnSpc>
              <a:buNone/>
            </a:pPr>
            <a:r>
              <a:rPr lang="en-US" dirty="0">
                <a:solidFill>
                  <a:srgbClr val="00B050"/>
                </a:solidFill>
              </a:rPr>
              <a:t>A: The funding row ending 6/30/22 will not be rolled over to FY2023. The future FY2023 funding that was entered and approved prior to the rollover will remain as entered.</a:t>
            </a:r>
          </a:p>
          <a:p>
            <a:pPr marL="0" indent="0">
              <a:buNone/>
            </a:pPr>
            <a:r>
              <a:rPr lang="en-US" dirty="0"/>
              <a:t>Q: If any lines in the main funding entry distribution have Funding End Dates, does this mean any end dates will not roll over - or is it only funding end dates within FY 21-22? </a:t>
            </a:r>
          </a:p>
          <a:p>
            <a:pPr marL="457200" lvl="1" indent="0">
              <a:lnSpc>
                <a:spcPct val="95000"/>
              </a:lnSpc>
              <a:buNone/>
            </a:pPr>
            <a:r>
              <a:rPr lang="en-US" dirty="0">
                <a:solidFill>
                  <a:srgbClr val="00B050"/>
                </a:solidFill>
              </a:rPr>
              <a:t>A: Rows with funding end dates (FUNDING_END_DT) that occur in the current/ending fiscal year </a:t>
            </a:r>
            <a:r>
              <a:rPr lang="en-US" u="sng" dirty="0">
                <a:solidFill>
                  <a:srgbClr val="00B050"/>
                </a:solidFill>
              </a:rPr>
              <a:t>will not</a:t>
            </a:r>
            <a:r>
              <a:rPr lang="en-US" dirty="0">
                <a:solidFill>
                  <a:srgbClr val="00B050"/>
                </a:solidFill>
              </a:rPr>
              <a:t> over to the next fiscal year and will be replaced by the department-level funding (Program code = END). This applies whether the row is for a blank earnings code or is earnings code-specific. </a:t>
            </a:r>
          </a:p>
          <a:p>
            <a:pPr marL="457200" lvl="1" indent="0">
              <a:lnSpc>
                <a:spcPct val="95000"/>
              </a:lnSpc>
              <a:buNone/>
            </a:pPr>
            <a:r>
              <a:rPr lang="en-US" dirty="0">
                <a:solidFill>
                  <a:srgbClr val="00B050"/>
                </a:solidFill>
              </a:rPr>
              <a:t>Note: If </a:t>
            </a:r>
            <a:r>
              <a:rPr lang="en-US" u="sng" dirty="0">
                <a:solidFill>
                  <a:srgbClr val="00B050"/>
                </a:solidFill>
              </a:rPr>
              <a:t>any</a:t>
            </a:r>
            <a:r>
              <a:rPr lang="en-US" dirty="0">
                <a:solidFill>
                  <a:srgbClr val="00B050"/>
                </a:solidFill>
              </a:rPr>
              <a:t> row in the main Funding Entry page has an end date, MCOP will not rollover and position will be skipped.</a:t>
            </a:r>
          </a:p>
          <a:p>
            <a:pPr marL="0" indent="0">
              <a:buNone/>
            </a:pPr>
            <a:r>
              <a:rPr lang="en-US" dirty="0"/>
              <a:t>Q: If there was a row on the FY2022 main funding entry page with an end date of 12/31/2022, would that funding line rollover?</a:t>
            </a:r>
          </a:p>
          <a:p>
            <a:pPr marL="457200" lvl="1" indent="0">
              <a:buNone/>
            </a:pPr>
            <a:r>
              <a:rPr lang="en-US" dirty="0">
                <a:solidFill>
                  <a:srgbClr val="00B050"/>
                </a:solidFill>
              </a:rPr>
              <a:t>A: The funding row with an end date of 12/31/22 </a:t>
            </a:r>
            <a:r>
              <a:rPr lang="en-US" u="sng" dirty="0">
                <a:solidFill>
                  <a:srgbClr val="00B050"/>
                </a:solidFill>
              </a:rPr>
              <a:t>would</a:t>
            </a:r>
            <a:r>
              <a:rPr lang="en-US" dirty="0">
                <a:solidFill>
                  <a:srgbClr val="00B050"/>
                </a:solidFill>
              </a:rPr>
              <a:t> roll over because the end date is in FY2023.</a:t>
            </a:r>
          </a:p>
        </p:txBody>
      </p:sp>
    </p:spTree>
    <p:extLst>
      <p:ext uri="{BB962C8B-B14F-4D97-AF65-F5344CB8AC3E}">
        <p14:creationId xmlns:p14="http://schemas.microsoft.com/office/powerpoint/2010/main" val="530101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932B-35DC-47DE-98E3-D5F9DD42D5D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4AFE718-3E6E-45E2-941C-4892CBFAF081}"/>
              </a:ext>
            </a:extLst>
          </p:cNvPr>
          <p:cNvSpPr>
            <a:spLocks noGrp="1"/>
          </p:cNvSpPr>
          <p:nvPr>
            <p:ph idx="1"/>
          </p:nvPr>
        </p:nvSpPr>
        <p:spPr/>
        <p:txBody>
          <a:bodyPr/>
          <a:lstStyle/>
          <a:p>
            <a:r>
              <a:rPr lang="en-US" dirty="0"/>
              <a:t>What is FYE Funding Rollover?</a:t>
            </a:r>
          </a:p>
          <a:p>
            <a:r>
              <a:rPr lang="en-US" dirty="0"/>
              <a:t>Main Funding Entry Page (non-MCOP/Salary Cap) </a:t>
            </a:r>
          </a:p>
          <a:p>
            <a:r>
              <a:rPr lang="en-US" dirty="0"/>
              <a:t>MCOP/Salary Cap Worksheet</a:t>
            </a:r>
          </a:p>
          <a:p>
            <a:r>
              <a:rPr lang="en-US" dirty="0"/>
              <a:t>Timing of Compensation Changes</a:t>
            </a:r>
          </a:p>
          <a:p>
            <a:r>
              <a:rPr lang="en-US" dirty="0"/>
              <a:t>How to Identify Rollover Transactions</a:t>
            </a:r>
          </a:p>
          <a:p>
            <a:r>
              <a:rPr lang="en-US" dirty="0"/>
              <a:t>FAQ</a:t>
            </a:r>
          </a:p>
          <a:p>
            <a:endParaRPr lang="en-US" dirty="0"/>
          </a:p>
        </p:txBody>
      </p:sp>
    </p:spTree>
    <p:extLst>
      <p:ext uri="{BB962C8B-B14F-4D97-AF65-F5344CB8AC3E}">
        <p14:creationId xmlns:p14="http://schemas.microsoft.com/office/powerpoint/2010/main" val="1778799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06BCEE-208C-4772-8EF7-3EA7B9C751F5}"/>
              </a:ext>
            </a:extLst>
          </p:cNvPr>
          <p:cNvSpPr>
            <a:spLocks noGrp="1"/>
          </p:cNvSpPr>
          <p:nvPr>
            <p:ph idx="1"/>
          </p:nvPr>
        </p:nvSpPr>
        <p:spPr>
          <a:xfrm>
            <a:off x="838200" y="2732076"/>
            <a:ext cx="10515600" cy="2865643"/>
          </a:xfrm>
        </p:spPr>
        <p:txBody>
          <a:bodyPr>
            <a:normAutofit/>
          </a:bodyPr>
          <a:lstStyle/>
          <a:p>
            <a:r>
              <a:rPr lang="en-US" sz="2000" dirty="0">
                <a:hlinkClick r:id="rId2"/>
              </a:rPr>
              <a:t>QR - Fiscal Year End Funding Rollover.pdf</a:t>
            </a:r>
            <a:endParaRPr lang="en-US" sz="2000" dirty="0"/>
          </a:p>
          <a:p>
            <a:pPr marL="0" indent="0">
              <a:buNone/>
            </a:pPr>
            <a:r>
              <a:rPr lang="en-US" sz="1800" dirty="0"/>
              <a:t>This quick reference provides information and FAQs on the 2022 Fiscal Year End (FYE) processes for UCPath</a:t>
            </a:r>
          </a:p>
          <a:p>
            <a:pPr marL="0" indent="0">
              <a:buNone/>
            </a:pPr>
            <a:endParaRPr lang="en-US" sz="1800" dirty="0"/>
          </a:p>
          <a:p>
            <a:pPr marL="285750" indent="-285750"/>
            <a:r>
              <a:rPr lang="en-US" sz="2000" dirty="0"/>
              <a:t>This year the Funding Entry Rollover will be processed from Friday 6/24 @ 8:00 AM – Thursday 6/30 @ 12:00 PM </a:t>
            </a:r>
          </a:p>
          <a:p>
            <a:pPr marL="742950" lvl="1" indent="-285750"/>
            <a:r>
              <a:rPr lang="en-US" sz="2000" dirty="0"/>
              <a:t>NO funding transactions should be entered on the Fund Entry Page or the MCOP Worksheet during these time periods </a:t>
            </a:r>
          </a:p>
          <a:p>
            <a:pPr marL="742950" lvl="1" indent="-285750"/>
            <a:r>
              <a:rPr lang="en-US" sz="2000" dirty="0"/>
              <a:t>ALL funding transactions must be locally approved by End of Day on Thursday, 6/23</a:t>
            </a:r>
          </a:p>
          <a:p>
            <a:pPr marL="0" indent="0">
              <a:buNone/>
            </a:pPr>
            <a:endParaRPr lang="en-US" sz="1800" dirty="0"/>
          </a:p>
        </p:txBody>
      </p:sp>
      <p:sp>
        <p:nvSpPr>
          <p:cNvPr id="6" name="TextBox 5">
            <a:extLst>
              <a:ext uri="{FF2B5EF4-FFF2-40B4-BE49-F238E27FC236}">
                <a16:creationId xmlns:a16="http://schemas.microsoft.com/office/drawing/2014/main" id="{BDA1A5F4-C208-48A2-8228-4C430F07C5B4}"/>
              </a:ext>
            </a:extLst>
          </p:cNvPr>
          <p:cNvSpPr txBox="1"/>
          <p:nvPr/>
        </p:nvSpPr>
        <p:spPr>
          <a:xfrm>
            <a:off x="838200" y="1415332"/>
            <a:ext cx="10635532" cy="707886"/>
          </a:xfrm>
          <a:prstGeom prst="rect">
            <a:avLst/>
          </a:prstGeom>
          <a:noFill/>
        </p:spPr>
        <p:txBody>
          <a:bodyPr wrap="square" rtlCol="0">
            <a:spAutoFit/>
          </a:bodyPr>
          <a:lstStyle/>
          <a:p>
            <a:pPr algn="ctr"/>
            <a:r>
              <a:rPr lang="en-US" sz="2000" dirty="0"/>
              <a:t>The rollover process is a program that takes the position funding from the current fiscal year and copies it to the upcoming fiscal year funding entry (with some exceptions)</a:t>
            </a:r>
          </a:p>
        </p:txBody>
      </p:sp>
      <p:sp>
        <p:nvSpPr>
          <p:cNvPr id="7" name="Title 1">
            <a:extLst>
              <a:ext uri="{FF2B5EF4-FFF2-40B4-BE49-F238E27FC236}">
                <a16:creationId xmlns:a16="http://schemas.microsoft.com/office/drawing/2014/main" id="{B0E76220-6597-4C98-AACB-7260B89A26D2}"/>
              </a:ext>
            </a:extLst>
          </p:cNvPr>
          <p:cNvSpPr txBox="1">
            <a:spLocks/>
          </p:cNvSpPr>
          <p:nvPr/>
        </p:nvSpPr>
        <p:spPr>
          <a:xfrm>
            <a:off x="270586" y="365125"/>
            <a:ext cx="11768317" cy="93492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What is FYE Funding Rollover?</a:t>
            </a:r>
            <a:endParaRPr lang="en-US" sz="2700" dirty="0"/>
          </a:p>
        </p:txBody>
      </p:sp>
    </p:spTree>
    <p:extLst>
      <p:ext uri="{BB962C8B-B14F-4D97-AF65-F5344CB8AC3E}">
        <p14:creationId xmlns:p14="http://schemas.microsoft.com/office/powerpoint/2010/main" val="132487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86E1B0-AE29-4E50-9307-39B375D3A57A}"/>
              </a:ext>
            </a:extLst>
          </p:cNvPr>
          <p:cNvSpPr>
            <a:spLocks noGrp="1"/>
          </p:cNvSpPr>
          <p:nvPr>
            <p:ph idx="1"/>
          </p:nvPr>
        </p:nvSpPr>
        <p:spPr>
          <a:xfrm>
            <a:off x="838200" y="1825624"/>
            <a:ext cx="10515600" cy="1197493"/>
          </a:xfrm>
        </p:spPr>
        <p:txBody>
          <a:bodyPr>
            <a:normAutofit fontScale="92500" lnSpcReduction="10000"/>
          </a:bodyPr>
          <a:lstStyle/>
          <a:p>
            <a:r>
              <a:rPr lang="en-US" dirty="0"/>
              <a:t>Also called “Regular Funding Entry”</a:t>
            </a:r>
          </a:p>
          <a:p>
            <a:r>
              <a:rPr lang="en-US" dirty="0"/>
              <a:t>Position funding effective 6/30/2022 or earlier and no Funding End Date in the current FY </a:t>
            </a:r>
            <a:r>
              <a:rPr lang="en-US" u="sng" dirty="0"/>
              <a:t>will</a:t>
            </a:r>
            <a:r>
              <a:rPr lang="en-US" dirty="0"/>
              <a:t> roll over to the next fiscal year 2023 </a:t>
            </a:r>
          </a:p>
        </p:txBody>
      </p:sp>
      <p:pic>
        <p:nvPicPr>
          <p:cNvPr id="4" name="Picture 3">
            <a:extLst>
              <a:ext uri="{FF2B5EF4-FFF2-40B4-BE49-F238E27FC236}">
                <a16:creationId xmlns:a16="http://schemas.microsoft.com/office/drawing/2014/main" id="{F722692E-6C34-4AA0-89FA-FC4C228A1377}"/>
              </a:ext>
            </a:extLst>
          </p:cNvPr>
          <p:cNvPicPr>
            <a:picLocks noChangeAspect="1"/>
          </p:cNvPicPr>
          <p:nvPr/>
        </p:nvPicPr>
        <p:blipFill>
          <a:blip r:embed="rId2"/>
          <a:stretch>
            <a:fillRect/>
          </a:stretch>
        </p:blipFill>
        <p:spPr>
          <a:xfrm>
            <a:off x="838200" y="3503646"/>
            <a:ext cx="11076190" cy="1285714"/>
          </a:xfrm>
          <a:prstGeom prst="rect">
            <a:avLst/>
          </a:prstGeom>
        </p:spPr>
      </p:pic>
      <p:sp>
        <p:nvSpPr>
          <p:cNvPr id="5" name="Rectangle 4">
            <a:extLst>
              <a:ext uri="{FF2B5EF4-FFF2-40B4-BE49-F238E27FC236}">
                <a16:creationId xmlns:a16="http://schemas.microsoft.com/office/drawing/2014/main" id="{DB525306-A438-48B6-8907-541030CDAACD}"/>
              </a:ext>
            </a:extLst>
          </p:cNvPr>
          <p:cNvSpPr/>
          <p:nvPr/>
        </p:nvSpPr>
        <p:spPr>
          <a:xfrm>
            <a:off x="838200" y="3500707"/>
            <a:ext cx="10921779" cy="12857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DF969003-7994-4395-8003-3E014ADEC5B6}"/>
              </a:ext>
            </a:extLst>
          </p:cNvPr>
          <p:cNvSpPr>
            <a:spLocks noGrp="1"/>
          </p:cNvSpPr>
          <p:nvPr>
            <p:ph type="title"/>
          </p:nvPr>
        </p:nvSpPr>
        <p:spPr>
          <a:xfrm>
            <a:off x="270586" y="365125"/>
            <a:ext cx="11768317" cy="934926"/>
          </a:xfrm>
        </p:spPr>
        <p:txBody>
          <a:bodyPr>
            <a:normAutofit fontScale="90000"/>
          </a:bodyPr>
          <a:lstStyle/>
          <a:p>
            <a:pPr algn="ctr"/>
            <a:r>
              <a:rPr lang="en-US" sz="3600" dirty="0"/>
              <a:t>Main Funding Entry Page (non-MCOP/salary cap)</a:t>
            </a:r>
            <a:br>
              <a:rPr lang="en-US" sz="3600" dirty="0"/>
            </a:br>
            <a:r>
              <a:rPr lang="en-US" sz="2700" dirty="0"/>
              <a:t>Example from FY22 that </a:t>
            </a:r>
            <a:r>
              <a:rPr lang="en-US" sz="2700" u="sng" dirty="0"/>
              <a:t>will</a:t>
            </a:r>
            <a:r>
              <a:rPr lang="en-US" sz="2700" dirty="0"/>
              <a:t> roll over to FY23</a:t>
            </a:r>
          </a:p>
        </p:txBody>
      </p:sp>
    </p:spTree>
    <p:extLst>
      <p:ext uri="{BB962C8B-B14F-4D97-AF65-F5344CB8AC3E}">
        <p14:creationId xmlns:p14="http://schemas.microsoft.com/office/powerpoint/2010/main" val="591241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30A73D-ACF6-45B1-8A58-00E632F3801B}"/>
              </a:ext>
            </a:extLst>
          </p:cNvPr>
          <p:cNvSpPr>
            <a:spLocks noGrp="1"/>
          </p:cNvSpPr>
          <p:nvPr>
            <p:ph idx="1"/>
          </p:nvPr>
        </p:nvSpPr>
        <p:spPr>
          <a:xfrm>
            <a:off x="683813" y="1825625"/>
            <a:ext cx="11355090" cy="2356761"/>
          </a:xfrm>
        </p:spPr>
        <p:txBody>
          <a:bodyPr/>
          <a:lstStyle/>
          <a:p>
            <a:r>
              <a:rPr lang="en-US" dirty="0"/>
              <a:t>If funding effective in fiscal year 2023 has already been entered, it will remain and FY22 funding </a:t>
            </a:r>
            <a:r>
              <a:rPr lang="en-US" u="sng" dirty="0"/>
              <a:t>will not </a:t>
            </a:r>
            <a:r>
              <a:rPr lang="en-US" dirty="0"/>
              <a:t>roll over </a:t>
            </a:r>
          </a:p>
          <a:p>
            <a:endParaRPr lang="en-US" dirty="0"/>
          </a:p>
          <a:p>
            <a:endParaRPr lang="en-US" dirty="0"/>
          </a:p>
          <a:p>
            <a:endParaRPr lang="en-US" dirty="0"/>
          </a:p>
          <a:p>
            <a:pPr marL="0" indent="0">
              <a:buNone/>
            </a:pPr>
            <a:endParaRPr lang="en-US" dirty="0"/>
          </a:p>
        </p:txBody>
      </p:sp>
      <p:pic>
        <p:nvPicPr>
          <p:cNvPr id="3074" name="Picture 2" descr="C:\Users\sjeung\AppData\Local\Temp\SNAGHTML1dd9366.PNG">
            <a:extLst>
              <a:ext uri="{FF2B5EF4-FFF2-40B4-BE49-F238E27FC236}">
                <a16:creationId xmlns:a16="http://schemas.microsoft.com/office/drawing/2014/main" id="{54E14EFA-135A-46E5-8C0B-8F492F258F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865663"/>
            <a:ext cx="11153775" cy="12573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AFCB868B-614F-4413-A5FC-C453519D09D7}"/>
              </a:ext>
            </a:extLst>
          </p:cNvPr>
          <p:cNvSpPr txBox="1">
            <a:spLocks/>
          </p:cNvSpPr>
          <p:nvPr/>
        </p:nvSpPr>
        <p:spPr>
          <a:xfrm>
            <a:off x="270586" y="365125"/>
            <a:ext cx="11768317" cy="934926"/>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Main Funding Entry Page (non-MCOP/salary cap) Rollover Exceptions</a:t>
            </a:r>
          </a:p>
          <a:p>
            <a:pPr algn="ctr"/>
            <a:r>
              <a:rPr lang="en-US" sz="2700" dirty="0"/>
              <a:t>Example where funding from FY22 will </a:t>
            </a:r>
            <a:r>
              <a:rPr lang="en-US" sz="2700" u="sng" dirty="0"/>
              <a:t>not </a:t>
            </a:r>
            <a:r>
              <a:rPr lang="en-US" sz="2700" dirty="0"/>
              <a:t>roll over to FY23</a:t>
            </a:r>
          </a:p>
        </p:txBody>
      </p:sp>
      <p:sp>
        <p:nvSpPr>
          <p:cNvPr id="8" name="Rectangle 7">
            <a:extLst>
              <a:ext uri="{FF2B5EF4-FFF2-40B4-BE49-F238E27FC236}">
                <a16:creationId xmlns:a16="http://schemas.microsoft.com/office/drawing/2014/main" id="{61C6AA70-BCA6-47F8-B596-57E5234EDEC3}"/>
              </a:ext>
            </a:extLst>
          </p:cNvPr>
          <p:cNvSpPr/>
          <p:nvPr/>
        </p:nvSpPr>
        <p:spPr>
          <a:xfrm>
            <a:off x="838200" y="2865664"/>
            <a:ext cx="11001292" cy="1257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875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2739A-4575-437E-8781-593F230B5048}"/>
              </a:ext>
            </a:extLst>
          </p:cNvPr>
          <p:cNvSpPr>
            <a:spLocks noGrp="1"/>
          </p:cNvSpPr>
          <p:nvPr>
            <p:ph type="title"/>
          </p:nvPr>
        </p:nvSpPr>
        <p:spPr>
          <a:xfrm>
            <a:off x="270586" y="365125"/>
            <a:ext cx="11768317" cy="934926"/>
          </a:xfrm>
        </p:spPr>
        <p:txBody>
          <a:bodyPr>
            <a:normAutofit fontScale="90000"/>
          </a:bodyPr>
          <a:lstStyle/>
          <a:p>
            <a:pPr algn="ctr"/>
            <a:r>
              <a:rPr lang="en-US" sz="3600" dirty="0"/>
              <a:t>Main Funding Entry Page (non-MCOP/salary cap) Rollover Exceptions</a:t>
            </a:r>
            <a:br>
              <a:rPr lang="en-US" sz="3600" dirty="0"/>
            </a:br>
            <a:r>
              <a:rPr lang="en-US" sz="2700" dirty="0"/>
              <a:t>Example of FY21 funding </a:t>
            </a:r>
            <a:r>
              <a:rPr lang="en-US" sz="2700" u="sng" dirty="0"/>
              <a:t>not</a:t>
            </a:r>
            <a:r>
              <a:rPr lang="en-US" sz="2700" dirty="0"/>
              <a:t> rolling over to FY22</a:t>
            </a:r>
          </a:p>
        </p:txBody>
      </p:sp>
      <p:sp>
        <p:nvSpPr>
          <p:cNvPr id="3" name="Content Placeholder 2">
            <a:extLst>
              <a:ext uri="{FF2B5EF4-FFF2-40B4-BE49-F238E27FC236}">
                <a16:creationId xmlns:a16="http://schemas.microsoft.com/office/drawing/2014/main" id="{4FBD7774-4D8C-4E0E-8994-A3140EFA7EF0}"/>
              </a:ext>
            </a:extLst>
          </p:cNvPr>
          <p:cNvSpPr>
            <a:spLocks noGrp="1"/>
          </p:cNvSpPr>
          <p:nvPr>
            <p:ph idx="1"/>
          </p:nvPr>
        </p:nvSpPr>
        <p:spPr>
          <a:xfrm>
            <a:off x="289249" y="1373691"/>
            <a:ext cx="11193623" cy="321298"/>
          </a:xfrm>
        </p:spPr>
        <p:txBody>
          <a:bodyPr>
            <a:noAutofit/>
          </a:bodyPr>
          <a:lstStyle/>
          <a:p>
            <a:r>
              <a:rPr lang="en-US" sz="1800" dirty="0"/>
              <a:t>If a row has a Funding End Date in the current fiscal year, funding </a:t>
            </a:r>
            <a:r>
              <a:rPr lang="en-US" sz="1800" u="sng" dirty="0"/>
              <a:t>will not </a:t>
            </a:r>
            <a:r>
              <a:rPr lang="en-US" sz="1800" dirty="0"/>
              <a:t>roll over for that row </a:t>
            </a:r>
          </a:p>
          <a:p>
            <a:endParaRPr lang="en-US" sz="1800" dirty="0"/>
          </a:p>
        </p:txBody>
      </p:sp>
      <p:pic>
        <p:nvPicPr>
          <p:cNvPr id="1026" name="Picture 2" descr="C:\Users\sjeung\AppData\Local\Temp\SNAGHTML68c99c14.PNG">
            <a:extLst>
              <a:ext uri="{FF2B5EF4-FFF2-40B4-BE49-F238E27FC236}">
                <a16:creationId xmlns:a16="http://schemas.microsoft.com/office/drawing/2014/main" id="{CBE105EC-C7D5-4E5D-A999-BF09CC34DC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250" y="1735479"/>
            <a:ext cx="11768318" cy="21406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jeung\AppData\Local\Temp\SNAGHTML68cd3fb8.PNG">
            <a:extLst>
              <a:ext uri="{FF2B5EF4-FFF2-40B4-BE49-F238E27FC236}">
                <a16:creationId xmlns:a16="http://schemas.microsoft.com/office/drawing/2014/main" id="{A12F897A-40E5-4212-B0F3-554C141C7F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587" y="4544948"/>
            <a:ext cx="11625942" cy="216321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DB7850A-0FBA-4852-932B-64BADD1F2E46}"/>
              </a:ext>
            </a:extLst>
          </p:cNvPr>
          <p:cNvSpPr txBox="1"/>
          <p:nvPr/>
        </p:nvSpPr>
        <p:spPr>
          <a:xfrm>
            <a:off x="289250" y="3922850"/>
            <a:ext cx="11613500" cy="646331"/>
          </a:xfrm>
          <a:prstGeom prst="rect">
            <a:avLst/>
          </a:prstGeom>
          <a:noFill/>
        </p:spPr>
        <p:txBody>
          <a:bodyPr wrap="square" rtlCol="0">
            <a:spAutoFit/>
          </a:bodyPr>
          <a:lstStyle/>
          <a:p>
            <a:pPr marL="285750" indent="-285750">
              <a:buFont typeface="Wingdings" panose="05000000000000000000" pitchFamily="2" charset="2"/>
              <a:buChar char="Ø"/>
            </a:pPr>
            <a:r>
              <a:rPr lang="en-US" dirty="0"/>
              <a:t>If </a:t>
            </a:r>
            <a:r>
              <a:rPr lang="en-US" u="sng" dirty="0"/>
              <a:t>all</a:t>
            </a:r>
            <a:r>
              <a:rPr lang="en-US" dirty="0"/>
              <a:t> funding ends in the current fiscal year, the process inserts the dept. default </a:t>
            </a:r>
            <a:r>
              <a:rPr lang="en-US" dirty="0" err="1"/>
              <a:t>chartstring</a:t>
            </a:r>
            <a:r>
              <a:rPr lang="en-US" dirty="0"/>
              <a:t> with Program code “FND” (no funding) for the next FY</a:t>
            </a:r>
          </a:p>
        </p:txBody>
      </p:sp>
      <p:sp>
        <p:nvSpPr>
          <p:cNvPr id="8" name="Rectangle 7">
            <a:extLst>
              <a:ext uri="{FF2B5EF4-FFF2-40B4-BE49-F238E27FC236}">
                <a16:creationId xmlns:a16="http://schemas.microsoft.com/office/drawing/2014/main" id="{D9A9CDF9-18D9-4D6B-9F67-5F71AF3BA00B}"/>
              </a:ext>
            </a:extLst>
          </p:cNvPr>
          <p:cNvSpPr/>
          <p:nvPr/>
        </p:nvSpPr>
        <p:spPr>
          <a:xfrm>
            <a:off x="270586" y="4544948"/>
            <a:ext cx="11768317" cy="21632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9B8A35C-1B11-4827-A9BA-503686B1C256}"/>
              </a:ext>
            </a:extLst>
          </p:cNvPr>
          <p:cNvSpPr/>
          <p:nvPr/>
        </p:nvSpPr>
        <p:spPr>
          <a:xfrm>
            <a:off x="270586" y="1708541"/>
            <a:ext cx="11768317" cy="21406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350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A40BD33-AFC0-4CA5-9006-D3AB19A36AF2}"/>
              </a:ext>
            </a:extLst>
          </p:cNvPr>
          <p:cNvPicPr>
            <a:picLocks noChangeAspect="1"/>
          </p:cNvPicPr>
          <p:nvPr/>
        </p:nvPicPr>
        <p:blipFill>
          <a:blip r:embed="rId2"/>
          <a:stretch>
            <a:fillRect/>
          </a:stretch>
        </p:blipFill>
        <p:spPr>
          <a:xfrm>
            <a:off x="243643" y="1754124"/>
            <a:ext cx="11688417" cy="2841974"/>
          </a:xfrm>
          <a:prstGeom prst="rect">
            <a:avLst/>
          </a:prstGeom>
        </p:spPr>
      </p:pic>
      <p:sp>
        <p:nvSpPr>
          <p:cNvPr id="3" name="Content Placeholder 2">
            <a:extLst>
              <a:ext uri="{FF2B5EF4-FFF2-40B4-BE49-F238E27FC236}">
                <a16:creationId xmlns:a16="http://schemas.microsoft.com/office/drawing/2014/main" id="{4FBD7774-4D8C-4E0E-8994-A3140EFA7EF0}"/>
              </a:ext>
            </a:extLst>
          </p:cNvPr>
          <p:cNvSpPr>
            <a:spLocks noGrp="1"/>
          </p:cNvSpPr>
          <p:nvPr>
            <p:ph idx="1"/>
          </p:nvPr>
        </p:nvSpPr>
        <p:spPr>
          <a:xfrm>
            <a:off x="257443" y="1373694"/>
            <a:ext cx="11768317" cy="321298"/>
          </a:xfrm>
        </p:spPr>
        <p:txBody>
          <a:bodyPr>
            <a:noAutofit/>
          </a:bodyPr>
          <a:lstStyle/>
          <a:p>
            <a:r>
              <a:rPr lang="en-US" sz="1800" dirty="0"/>
              <a:t>If a row has a Funding End Date in the current fiscal year, funding </a:t>
            </a:r>
            <a:r>
              <a:rPr lang="en-US" sz="1800" u="sng" dirty="0"/>
              <a:t>will not </a:t>
            </a:r>
            <a:r>
              <a:rPr lang="en-US" sz="1800" dirty="0"/>
              <a:t>roll over for that row </a:t>
            </a:r>
          </a:p>
        </p:txBody>
      </p:sp>
      <p:sp>
        <p:nvSpPr>
          <p:cNvPr id="9" name="TextBox 8">
            <a:extLst>
              <a:ext uri="{FF2B5EF4-FFF2-40B4-BE49-F238E27FC236}">
                <a16:creationId xmlns:a16="http://schemas.microsoft.com/office/drawing/2014/main" id="{9F55C4F9-0D5E-4224-A4A2-11CD578DC722}"/>
              </a:ext>
            </a:extLst>
          </p:cNvPr>
          <p:cNvSpPr txBox="1"/>
          <p:nvPr/>
        </p:nvSpPr>
        <p:spPr>
          <a:xfrm>
            <a:off x="257443" y="4741841"/>
            <a:ext cx="11768317" cy="646331"/>
          </a:xfrm>
          <a:prstGeom prst="rect">
            <a:avLst/>
          </a:prstGeom>
          <a:noFill/>
        </p:spPr>
        <p:txBody>
          <a:bodyPr wrap="square" rtlCol="0">
            <a:spAutoFit/>
          </a:bodyPr>
          <a:lstStyle/>
          <a:p>
            <a:pPr marL="285750" indent="-285750">
              <a:buFont typeface="Wingdings" panose="05000000000000000000" pitchFamily="2" charset="2"/>
              <a:buChar char="Ø"/>
            </a:pPr>
            <a:r>
              <a:rPr lang="en-US" dirty="0"/>
              <a:t>When there are multiple rows of funding and </a:t>
            </a:r>
            <a:r>
              <a:rPr lang="en-US" u="sng" dirty="0"/>
              <a:t>some</a:t>
            </a:r>
            <a:r>
              <a:rPr lang="en-US" dirty="0"/>
              <a:t> but not all funding ends in current fiscal year, the process replaces expired funding rows with the dept. default </a:t>
            </a:r>
            <a:r>
              <a:rPr lang="en-US" dirty="0" err="1"/>
              <a:t>chartstring</a:t>
            </a:r>
            <a:r>
              <a:rPr lang="en-US" dirty="0"/>
              <a:t> with Program code “END” (funding ended) for the next FY</a:t>
            </a:r>
          </a:p>
        </p:txBody>
      </p:sp>
      <p:sp>
        <p:nvSpPr>
          <p:cNvPr id="10" name="Rectangle 9">
            <a:extLst>
              <a:ext uri="{FF2B5EF4-FFF2-40B4-BE49-F238E27FC236}">
                <a16:creationId xmlns:a16="http://schemas.microsoft.com/office/drawing/2014/main" id="{1F0888F5-FFA6-49D9-B336-11317B421164}"/>
              </a:ext>
            </a:extLst>
          </p:cNvPr>
          <p:cNvSpPr/>
          <p:nvPr/>
        </p:nvSpPr>
        <p:spPr>
          <a:xfrm>
            <a:off x="211839" y="1730271"/>
            <a:ext cx="11768317" cy="28658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ECD081E7-F2D3-4B96-88FE-186BAFEAEE9E}"/>
              </a:ext>
            </a:extLst>
          </p:cNvPr>
          <p:cNvSpPr txBox="1">
            <a:spLocks/>
          </p:cNvSpPr>
          <p:nvPr/>
        </p:nvSpPr>
        <p:spPr>
          <a:xfrm>
            <a:off x="270586" y="365125"/>
            <a:ext cx="11768317" cy="934926"/>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Main Funding Entry Page (non-MCOP/salary cap) Rollover Exception</a:t>
            </a:r>
            <a:br>
              <a:rPr lang="en-US" sz="3600" dirty="0"/>
            </a:br>
            <a:r>
              <a:rPr lang="en-US" sz="2700" dirty="0"/>
              <a:t>Example where funding from FY22 will </a:t>
            </a:r>
            <a:r>
              <a:rPr lang="en-US" sz="2700" u="sng" dirty="0"/>
              <a:t>not</a:t>
            </a:r>
            <a:r>
              <a:rPr lang="en-US" sz="2700" dirty="0"/>
              <a:t> roll over to FY23</a:t>
            </a:r>
          </a:p>
          <a:p>
            <a:pPr algn="ctr"/>
            <a:endParaRPr lang="en-US" sz="2700" dirty="0"/>
          </a:p>
        </p:txBody>
      </p:sp>
    </p:spTree>
    <p:extLst>
      <p:ext uri="{BB962C8B-B14F-4D97-AF65-F5344CB8AC3E}">
        <p14:creationId xmlns:p14="http://schemas.microsoft.com/office/powerpoint/2010/main" val="3410750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C139C2D-C5C6-461E-86E0-E94FDA46BA27}"/>
              </a:ext>
            </a:extLst>
          </p:cNvPr>
          <p:cNvSpPr/>
          <p:nvPr/>
        </p:nvSpPr>
        <p:spPr>
          <a:xfrm>
            <a:off x="314075" y="1746177"/>
            <a:ext cx="11596977" cy="29615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71EBC135-1107-46F4-9152-37EEEF4F7D60}"/>
              </a:ext>
            </a:extLst>
          </p:cNvPr>
          <p:cNvSpPr txBox="1">
            <a:spLocks/>
          </p:cNvSpPr>
          <p:nvPr/>
        </p:nvSpPr>
        <p:spPr>
          <a:xfrm>
            <a:off x="270586" y="365125"/>
            <a:ext cx="11768317" cy="93492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Salary Cap/MCOP Worksheet FYE Rollover </a:t>
            </a:r>
          </a:p>
          <a:p>
            <a:pPr algn="ctr"/>
            <a:r>
              <a:rPr lang="en-US" sz="2500" dirty="0"/>
              <a:t>Example of FY21 rolling over to FY22</a:t>
            </a:r>
          </a:p>
        </p:txBody>
      </p:sp>
      <p:pic>
        <p:nvPicPr>
          <p:cNvPr id="6" name="Picture 4" descr="C:\Users\sjeung\AppData\Local\Temp\SNAGHTML8cfec24d.PNG">
            <a:extLst>
              <a:ext uri="{FF2B5EF4-FFF2-40B4-BE49-F238E27FC236}">
                <a16:creationId xmlns:a16="http://schemas.microsoft.com/office/drawing/2014/main" id="{EEFE1899-1B07-4349-B17C-703746BEC8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734" y="1778839"/>
            <a:ext cx="9473072" cy="282711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EC87329B-E607-4EC4-AAEF-1C477A6EC754}"/>
              </a:ext>
            </a:extLst>
          </p:cNvPr>
          <p:cNvSpPr/>
          <p:nvPr/>
        </p:nvSpPr>
        <p:spPr>
          <a:xfrm>
            <a:off x="314075" y="5171456"/>
            <a:ext cx="11563849" cy="1162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E23502A9-CE9B-41E8-90D5-9F685CF463CC}"/>
              </a:ext>
            </a:extLst>
          </p:cNvPr>
          <p:cNvPicPr>
            <a:picLocks noChangeAspect="1"/>
          </p:cNvPicPr>
          <p:nvPr/>
        </p:nvPicPr>
        <p:blipFill>
          <a:blip r:embed="rId3"/>
          <a:stretch>
            <a:fillRect/>
          </a:stretch>
        </p:blipFill>
        <p:spPr>
          <a:xfrm>
            <a:off x="280949" y="4777756"/>
            <a:ext cx="11637392" cy="1972659"/>
          </a:xfrm>
          <a:prstGeom prst="rect">
            <a:avLst/>
          </a:prstGeom>
        </p:spPr>
      </p:pic>
      <p:sp>
        <p:nvSpPr>
          <p:cNvPr id="16" name="Rectangle 15">
            <a:extLst>
              <a:ext uri="{FF2B5EF4-FFF2-40B4-BE49-F238E27FC236}">
                <a16:creationId xmlns:a16="http://schemas.microsoft.com/office/drawing/2014/main" id="{F593C1ED-AA8A-4B91-9167-6E3CF6A9E963}"/>
              </a:ext>
            </a:extLst>
          </p:cNvPr>
          <p:cNvSpPr/>
          <p:nvPr/>
        </p:nvSpPr>
        <p:spPr>
          <a:xfrm>
            <a:off x="314075" y="4769840"/>
            <a:ext cx="11604265" cy="19726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EBDA80A-FA59-49B8-BE96-8D308451FCDF}"/>
              </a:ext>
            </a:extLst>
          </p:cNvPr>
          <p:cNvSpPr>
            <a:spLocks noGrp="1"/>
          </p:cNvSpPr>
          <p:nvPr>
            <p:ph idx="1"/>
          </p:nvPr>
        </p:nvSpPr>
        <p:spPr>
          <a:xfrm>
            <a:off x="521949" y="1270797"/>
            <a:ext cx="11396391" cy="934926"/>
          </a:xfrm>
        </p:spPr>
        <p:txBody>
          <a:bodyPr>
            <a:normAutofit/>
          </a:bodyPr>
          <a:lstStyle/>
          <a:p>
            <a:r>
              <a:rPr lang="en-US" sz="1600" dirty="0"/>
              <a:t>The main Funding Entry page did not have any Funding End Dates, so the MCOP worksheet rows with 6/30 End Dates </a:t>
            </a:r>
            <a:r>
              <a:rPr lang="en-US" sz="1600" u="sng" dirty="0"/>
              <a:t>will</a:t>
            </a:r>
            <a:r>
              <a:rPr lang="en-US" sz="1600" dirty="0"/>
              <a:t> roll over to the new FY</a:t>
            </a:r>
          </a:p>
        </p:txBody>
      </p:sp>
    </p:spTree>
    <p:extLst>
      <p:ext uri="{BB962C8B-B14F-4D97-AF65-F5344CB8AC3E}">
        <p14:creationId xmlns:p14="http://schemas.microsoft.com/office/powerpoint/2010/main" val="603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sjeung\AppData\Local\Temp\SNAGHTML8d03278b.PNG">
            <a:extLst>
              <a:ext uri="{FF2B5EF4-FFF2-40B4-BE49-F238E27FC236}">
                <a16:creationId xmlns:a16="http://schemas.microsoft.com/office/drawing/2014/main" id="{FB948BE1-4765-47D0-BEF5-A9CA263F28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734" y="1833705"/>
            <a:ext cx="11159954" cy="334072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D0823E7D-B68C-45C3-B597-E68FBB3DE844}"/>
              </a:ext>
            </a:extLst>
          </p:cNvPr>
          <p:cNvSpPr/>
          <p:nvPr/>
        </p:nvSpPr>
        <p:spPr>
          <a:xfrm>
            <a:off x="314075" y="5238073"/>
            <a:ext cx="11596977" cy="12224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EBDA80A-FA59-49B8-BE96-8D308451FCDF}"/>
              </a:ext>
            </a:extLst>
          </p:cNvPr>
          <p:cNvSpPr>
            <a:spLocks noGrp="1"/>
          </p:cNvSpPr>
          <p:nvPr>
            <p:ph idx="1"/>
          </p:nvPr>
        </p:nvSpPr>
        <p:spPr>
          <a:xfrm>
            <a:off x="514661" y="1380598"/>
            <a:ext cx="11396391" cy="934926"/>
          </a:xfrm>
        </p:spPr>
        <p:txBody>
          <a:bodyPr>
            <a:normAutofit/>
          </a:bodyPr>
          <a:lstStyle/>
          <a:p>
            <a:r>
              <a:rPr lang="en-US" sz="1600" dirty="0"/>
              <a:t>The MCOP worksheet rows with 6/30 End Dates rolled over to the new FY MCOP worksheet with a Begin Date of 7/1</a:t>
            </a:r>
          </a:p>
        </p:txBody>
      </p:sp>
      <p:sp>
        <p:nvSpPr>
          <p:cNvPr id="7" name="Rectangle 6">
            <a:extLst>
              <a:ext uri="{FF2B5EF4-FFF2-40B4-BE49-F238E27FC236}">
                <a16:creationId xmlns:a16="http://schemas.microsoft.com/office/drawing/2014/main" id="{9C139C2D-C5C6-461E-86E0-E94FDA46BA27}"/>
              </a:ext>
            </a:extLst>
          </p:cNvPr>
          <p:cNvSpPr/>
          <p:nvPr/>
        </p:nvSpPr>
        <p:spPr>
          <a:xfrm>
            <a:off x="314075" y="1834529"/>
            <a:ext cx="11596977" cy="33407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71EBC135-1107-46F4-9152-37EEEF4F7D60}"/>
              </a:ext>
            </a:extLst>
          </p:cNvPr>
          <p:cNvSpPr txBox="1">
            <a:spLocks/>
          </p:cNvSpPr>
          <p:nvPr/>
        </p:nvSpPr>
        <p:spPr>
          <a:xfrm>
            <a:off x="271006" y="372095"/>
            <a:ext cx="11768317" cy="93492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Salary Cap/MCOP Worksheet FYE Rollover </a:t>
            </a:r>
          </a:p>
          <a:p>
            <a:pPr algn="ctr"/>
            <a:r>
              <a:rPr lang="en-US" sz="2500" dirty="0"/>
              <a:t>Example of FY21 rolling over to FY22</a:t>
            </a:r>
          </a:p>
        </p:txBody>
      </p:sp>
      <p:pic>
        <p:nvPicPr>
          <p:cNvPr id="14" name="Picture 13">
            <a:extLst>
              <a:ext uri="{FF2B5EF4-FFF2-40B4-BE49-F238E27FC236}">
                <a16:creationId xmlns:a16="http://schemas.microsoft.com/office/drawing/2014/main" id="{929FE35E-9142-4C30-A27C-C820C27DA91C}"/>
              </a:ext>
            </a:extLst>
          </p:cNvPr>
          <p:cNvPicPr>
            <a:picLocks noChangeAspect="1"/>
          </p:cNvPicPr>
          <p:nvPr/>
        </p:nvPicPr>
        <p:blipFill>
          <a:blip r:embed="rId3"/>
          <a:stretch>
            <a:fillRect/>
          </a:stretch>
        </p:blipFill>
        <p:spPr>
          <a:xfrm>
            <a:off x="320424" y="5256299"/>
            <a:ext cx="11557501" cy="1165462"/>
          </a:xfrm>
          <a:prstGeom prst="rect">
            <a:avLst/>
          </a:prstGeom>
        </p:spPr>
      </p:pic>
    </p:spTree>
    <p:extLst>
      <p:ext uri="{BB962C8B-B14F-4D97-AF65-F5344CB8AC3E}">
        <p14:creationId xmlns:p14="http://schemas.microsoft.com/office/powerpoint/2010/main" val="4165203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3DE200F586DC448A1FDFEF0BC8316F" ma:contentTypeVersion="14" ma:contentTypeDescription="Create a new document." ma:contentTypeScope="" ma:versionID="c89a7ee5b1afc2a7326ced7069224149">
  <xsd:schema xmlns:xsd="http://www.w3.org/2001/XMLSchema" xmlns:xs="http://www.w3.org/2001/XMLSchema" xmlns:p="http://schemas.microsoft.com/office/2006/metadata/properties" xmlns:ns3="9a9940bc-030a-4f96-87ae-a00ba3cc01d3" xmlns:ns4="e89a60f1-321c-48fb-82c1-1f85ae0d79fd" targetNamespace="http://schemas.microsoft.com/office/2006/metadata/properties" ma:root="true" ma:fieldsID="684b5f5175a410efb2fa147803e6eddb" ns3:_="" ns4:_="">
    <xsd:import namespace="9a9940bc-030a-4f96-87ae-a00ba3cc01d3"/>
    <xsd:import namespace="e89a60f1-321c-48fb-82c1-1f85ae0d79f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9940bc-030a-4f96-87ae-a00ba3cc01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89a60f1-321c-48fb-82c1-1f85ae0d79f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DFACC0-9F8D-47D5-90BF-4A8EFED00230}">
  <ds:schemaRefs>
    <ds:schemaRef ds:uri="http://schemas.openxmlformats.org/package/2006/metadata/core-properties"/>
    <ds:schemaRef ds:uri="e89a60f1-321c-48fb-82c1-1f85ae0d79fd"/>
    <ds:schemaRef ds:uri="http://purl.org/dc/dcmitype/"/>
    <ds:schemaRef ds:uri="http://purl.org/dc/terms/"/>
    <ds:schemaRef ds:uri="http://schemas.microsoft.com/office/2006/documentManagement/types"/>
    <ds:schemaRef ds:uri="http://schemas.microsoft.com/office/infopath/2007/PartnerControls"/>
    <ds:schemaRef ds:uri="http://www.w3.org/XML/1998/namespace"/>
    <ds:schemaRef ds:uri="9a9940bc-030a-4f96-87ae-a00ba3cc01d3"/>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3E1B2BA4-73A9-41CE-9566-C4DD4F7E5E59}">
  <ds:schemaRefs>
    <ds:schemaRef ds:uri="http://schemas.microsoft.com/sharepoint/v3/contenttype/forms"/>
  </ds:schemaRefs>
</ds:datastoreItem>
</file>

<file path=customXml/itemProps3.xml><?xml version="1.0" encoding="utf-8"?>
<ds:datastoreItem xmlns:ds="http://schemas.openxmlformats.org/officeDocument/2006/customXml" ds:itemID="{44BDD664-88F3-484E-B042-C20AAE47BD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9940bc-030a-4f96-87ae-a00ba3cc01d3"/>
    <ds:schemaRef ds:uri="e89a60f1-321c-48fb-82c1-1f85ae0d79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714</TotalTime>
  <Words>993</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FYE Funding Rollover Process Overview</vt:lpstr>
      <vt:lpstr>Agenda</vt:lpstr>
      <vt:lpstr>PowerPoint Presentation</vt:lpstr>
      <vt:lpstr>Main Funding Entry Page (non-MCOP/salary cap) Example from FY22 that will roll over to FY23</vt:lpstr>
      <vt:lpstr>PowerPoint Presentation</vt:lpstr>
      <vt:lpstr>Main Funding Entry Page (non-MCOP/salary cap) Rollover Exceptions Example of FY21 funding not rolling over to FY22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FREQUENTLY ASKED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FYE Funding Rollover</dc:title>
  <dc:creator>Jeung, Sylvia</dc:creator>
  <cp:lastModifiedBy>Jeung, Sylvia</cp:lastModifiedBy>
  <cp:revision>31</cp:revision>
  <dcterms:created xsi:type="dcterms:W3CDTF">2022-05-31T17:42:22Z</dcterms:created>
  <dcterms:modified xsi:type="dcterms:W3CDTF">2022-06-29T03:13:34Z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0x010100B53DE200F586DC448A1FDFEF0BC8316F</vt:lpwstr>
  </property>
</Properties>
</file>